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9"/>
  </p:notesMasterIdLst>
  <p:handoutMasterIdLst>
    <p:handoutMasterId r:id="rId10"/>
  </p:handoutMasterIdLst>
  <p:sldIdLst>
    <p:sldId id="2568" r:id="rId2"/>
    <p:sldId id="2548" r:id="rId3"/>
    <p:sldId id="2538" r:id="rId4"/>
    <p:sldId id="2561" r:id="rId5"/>
    <p:sldId id="2563" r:id="rId6"/>
    <p:sldId id="2564" r:id="rId7"/>
    <p:sldId id="25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C9457-7DA3-443B-B489-30D640A01654}" v="8" dt="2021-04-22T23:58:44.598"/>
    <p1510:client id="{D046136B-25BE-497C-9B7C-DE73E1988D95}" v="563" dt="2021-04-22T23:42:51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34" autoAdjust="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Buchhorn" userId="fe099d14-da67-4d96-8915-b7ef1ec92d70" providerId="ADAL" clId="{D046136B-25BE-497C-9B7C-DE73E1988D95}"/>
    <pc:docChg chg="undo custSel addSld delSld modSld sldOrd">
      <pc:chgData name="Katie Buchhorn" userId="fe099d14-da67-4d96-8915-b7ef1ec92d70" providerId="ADAL" clId="{D046136B-25BE-497C-9B7C-DE73E1988D95}" dt="2021-04-22T23:48:20.019" v="1343" actId="26606"/>
      <pc:docMkLst>
        <pc:docMk/>
      </pc:docMkLst>
      <pc:sldChg chg="del">
        <pc:chgData name="Katie Buchhorn" userId="fe099d14-da67-4d96-8915-b7ef1ec92d70" providerId="ADAL" clId="{D046136B-25BE-497C-9B7C-DE73E1988D95}" dt="2021-04-22T23:15:29.518" v="579" actId="47"/>
        <pc:sldMkLst>
          <pc:docMk/>
          <pc:sldMk cId="3230876521" sldId="270"/>
        </pc:sldMkLst>
      </pc:sldChg>
      <pc:sldChg chg="del">
        <pc:chgData name="Katie Buchhorn" userId="fe099d14-da67-4d96-8915-b7ef1ec92d70" providerId="ADAL" clId="{D046136B-25BE-497C-9B7C-DE73E1988D95}" dt="2021-04-22T23:15:29.518" v="579" actId="47"/>
        <pc:sldMkLst>
          <pc:docMk/>
          <pc:sldMk cId="4050992712" sldId="271"/>
        </pc:sldMkLst>
      </pc:sldChg>
      <pc:sldChg chg="addSp delSp modSp mod ord setBg">
        <pc:chgData name="Katie Buchhorn" userId="fe099d14-da67-4d96-8915-b7ef1ec92d70" providerId="ADAL" clId="{D046136B-25BE-497C-9B7C-DE73E1988D95}" dt="2021-04-22T23:42:58.039" v="1314" actId="26606"/>
        <pc:sldMkLst>
          <pc:docMk/>
          <pc:sldMk cId="1539608862" sldId="272"/>
        </pc:sldMkLst>
        <pc:spChg chg="mod">
          <ac:chgData name="Katie Buchhorn" userId="fe099d14-da67-4d96-8915-b7ef1ec92d70" providerId="ADAL" clId="{D046136B-25BE-497C-9B7C-DE73E1988D95}" dt="2021-04-22T23:42:58.039" v="1314" actId="26606"/>
          <ac:spMkLst>
            <pc:docMk/>
            <pc:sldMk cId="1539608862" sldId="272"/>
            <ac:spMk id="2" creationId="{D5C7A8ED-CA98-4644-AF2D-8C0F21F7EA34}"/>
          </ac:spMkLst>
        </pc:spChg>
        <pc:spChg chg="mod ord">
          <ac:chgData name="Katie Buchhorn" userId="fe099d14-da67-4d96-8915-b7ef1ec92d70" providerId="ADAL" clId="{D046136B-25BE-497C-9B7C-DE73E1988D95}" dt="2021-04-22T23:42:58.039" v="1314" actId="26606"/>
          <ac:spMkLst>
            <pc:docMk/>
            <pc:sldMk cId="1539608862" sldId="272"/>
            <ac:spMk id="3" creationId="{3D12556B-F5FB-4FD7-B7D7-CA0BCE6815FC}"/>
          </ac:spMkLst>
        </pc:spChg>
        <pc:spChg chg="add del">
          <ac:chgData name="Katie Buchhorn" userId="fe099d14-da67-4d96-8915-b7ef1ec92d70" providerId="ADAL" clId="{D046136B-25BE-497C-9B7C-DE73E1988D95}" dt="2021-04-22T23:42:58.039" v="1314" actId="26606"/>
          <ac:spMkLst>
            <pc:docMk/>
            <pc:sldMk cId="1539608862" sldId="272"/>
            <ac:spMk id="27" creationId="{1A95671B-3CC6-4792-9114-B74FAEA224E6}"/>
          </ac:spMkLst>
        </pc:spChg>
        <pc:spChg chg="add">
          <ac:chgData name="Katie Buchhorn" userId="fe099d14-da67-4d96-8915-b7ef1ec92d70" providerId="ADAL" clId="{D046136B-25BE-497C-9B7C-DE73E1988D95}" dt="2021-04-22T23:42:58.039" v="1314" actId="26606"/>
          <ac:spMkLst>
            <pc:docMk/>
            <pc:sldMk cId="1539608862" sldId="272"/>
            <ac:spMk id="32" creationId="{5C55F0BA-7D8B-4753-AB68-D54E59A24A9D}"/>
          </ac:spMkLst>
        </pc:spChg>
        <pc:picChg chg="mod">
          <ac:chgData name="Katie Buchhorn" userId="fe099d14-da67-4d96-8915-b7ef1ec92d70" providerId="ADAL" clId="{D046136B-25BE-497C-9B7C-DE73E1988D95}" dt="2021-04-22T23:42:58.039" v="1314" actId="26606"/>
          <ac:picMkLst>
            <pc:docMk/>
            <pc:sldMk cId="1539608862" sldId="272"/>
            <ac:picMk id="22" creationId="{B8DEDD93-F6C7-D34E-9469-9FC139224D11}"/>
          </ac:picMkLst>
        </pc:picChg>
      </pc:sldChg>
      <pc:sldChg chg="addSp delSp modSp mod setBg">
        <pc:chgData name="Katie Buchhorn" userId="fe099d14-da67-4d96-8915-b7ef1ec92d70" providerId="ADAL" clId="{D046136B-25BE-497C-9B7C-DE73E1988D95}" dt="2021-04-22T23:25:08.317" v="897" actId="20577"/>
        <pc:sldMkLst>
          <pc:docMk/>
          <pc:sldMk cId="287123219" sldId="2537"/>
        </pc:sldMkLst>
        <pc:spChg chg="add mod">
          <ac:chgData name="Katie Buchhorn" userId="fe099d14-da67-4d96-8915-b7ef1ec92d70" providerId="ADAL" clId="{D046136B-25BE-497C-9B7C-DE73E1988D95}" dt="2021-04-22T22:51:39.760" v="192"/>
          <ac:spMkLst>
            <pc:docMk/>
            <pc:sldMk cId="287123219" sldId="2537"/>
            <ac:spMk id="6" creationId="{0D7C39F0-9C7F-4A1E-A28F-DF4F625C2F5A}"/>
          </ac:spMkLst>
        </pc:spChg>
        <pc:spChg chg="add mod">
          <ac:chgData name="Katie Buchhorn" userId="fe099d14-da67-4d96-8915-b7ef1ec92d70" providerId="ADAL" clId="{D046136B-25BE-497C-9B7C-DE73E1988D95}" dt="2021-04-22T22:53:31.404" v="197"/>
          <ac:spMkLst>
            <pc:docMk/>
            <pc:sldMk cId="287123219" sldId="2537"/>
            <ac:spMk id="8" creationId="{181CF495-DF91-4D30-8F1D-BAF2641D5343}"/>
          </ac:spMkLst>
        </pc:spChg>
        <pc:spChg chg="mod">
          <ac:chgData name="Katie Buchhorn" userId="fe099d14-da67-4d96-8915-b7ef1ec92d70" providerId="ADAL" clId="{D046136B-25BE-497C-9B7C-DE73E1988D95}" dt="2021-04-22T22:53:36.782" v="198" actId="26606"/>
          <ac:spMkLst>
            <pc:docMk/>
            <pc:sldMk cId="287123219" sldId="2537"/>
            <ac:spMk id="28" creationId="{4988F789-C14D-C841-BDEB-8ACF77377239}"/>
          </ac:spMkLst>
        </pc:spChg>
        <pc:spChg chg="add del">
          <ac:chgData name="Katie Buchhorn" userId="fe099d14-da67-4d96-8915-b7ef1ec92d70" providerId="ADAL" clId="{D046136B-25BE-497C-9B7C-DE73E1988D95}" dt="2021-04-22T22:53:25.347" v="195" actId="26606"/>
          <ac:spMkLst>
            <pc:docMk/>
            <pc:sldMk cId="287123219" sldId="2537"/>
            <ac:spMk id="33" creationId="{955A2079-FA98-4876-80F0-72364A7D2EA4}"/>
          </ac:spMkLst>
        </pc:spChg>
        <pc:spChg chg="add del">
          <ac:chgData name="Katie Buchhorn" userId="fe099d14-da67-4d96-8915-b7ef1ec92d70" providerId="ADAL" clId="{D046136B-25BE-497C-9B7C-DE73E1988D95}" dt="2021-04-22T22:53:25.320" v="194" actId="26606"/>
          <ac:spMkLst>
            <pc:docMk/>
            <pc:sldMk cId="287123219" sldId="2537"/>
            <ac:spMk id="38" creationId="{955A2079-FA98-4876-80F0-72364A7D2EA4}"/>
          </ac:spMkLst>
        </pc:spChg>
        <pc:spChg chg="add del">
          <ac:chgData name="Katie Buchhorn" userId="fe099d14-da67-4d96-8915-b7ef1ec92d70" providerId="ADAL" clId="{D046136B-25BE-497C-9B7C-DE73E1988D95}" dt="2021-04-22T22:53:36.782" v="198" actId="26606"/>
          <ac:spMkLst>
            <pc:docMk/>
            <pc:sldMk cId="287123219" sldId="2537"/>
            <ac:spMk id="40" creationId="{DCC231C8-C761-4B31-9B1C-C6D19248C6B3}"/>
          </ac:spMkLst>
        </pc:spChg>
        <pc:spChg chg="add">
          <ac:chgData name="Katie Buchhorn" userId="fe099d14-da67-4d96-8915-b7ef1ec92d70" providerId="ADAL" clId="{D046136B-25BE-497C-9B7C-DE73E1988D95}" dt="2021-04-22T22:53:36.782" v="198" actId="26606"/>
          <ac:spMkLst>
            <pc:docMk/>
            <pc:sldMk cId="287123219" sldId="2537"/>
            <ac:spMk id="45" creationId="{6C4028FD-8BAA-4A19-BFDE-594D991B7552}"/>
          </ac:spMkLst>
        </pc:spChg>
        <pc:graphicFrameChg chg="mod ord modGraphic">
          <ac:chgData name="Katie Buchhorn" userId="fe099d14-da67-4d96-8915-b7ef1ec92d70" providerId="ADAL" clId="{D046136B-25BE-497C-9B7C-DE73E1988D95}" dt="2021-04-22T23:25:08.317" v="897" actId="20577"/>
          <ac:graphicFrameMkLst>
            <pc:docMk/>
            <pc:sldMk cId="287123219" sldId="2537"/>
            <ac:graphicFrameMk id="5" creationId="{05161A65-4E7E-B44A-B0C7-71A1F0FD58A0}"/>
          </ac:graphicFrameMkLst>
        </pc:graphicFrameChg>
      </pc:sldChg>
      <pc:sldChg chg="addSp delSp modSp mod ord setBg">
        <pc:chgData name="Katie Buchhorn" userId="fe099d14-da67-4d96-8915-b7ef1ec92d70" providerId="ADAL" clId="{D046136B-25BE-497C-9B7C-DE73E1988D95}" dt="2021-04-22T23:09:33.750" v="439"/>
        <pc:sldMkLst>
          <pc:docMk/>
          <pc:sldMk cId="1315040610" sldId="2538"/>
        </pc:sldMkLst>
        <pc:spChg chg="mod">
          <ac:chgData name="Katie Buchhorn" userId="fe099d14-da67-4d96-8915-b7ef1ec92d70" providerId="ADAL" clId="{D046136B-25BE-497C-9B7C-DE73E1988D95}" dt="2021-04-22T23:01:00.042" v="328" actId="20577"/>
          <ac:spMkLst>
            <pc:docMk/>
            <pc:sldMk cId="1315040610" sldId="2538"/>
            <ac:spMk id="2" creationId="{BB6C8D45-FD19-C44E-9C71-E67674704498}"/>
          </ac:spMkLst>
        </pc:spChg>
        <pc:spChg chg="add del mod">
          <ac:chgData name="Katie Buchhorn" userId="fe099d14-da67-4d96-8915-b7ef1ec92d70" providerId="ADAL" clId="{D046136B-25BE-497C-9B7C-DE73E1988D95}" dt="2021-04-22T23:00:14.732" v="289" actId="478"/>
          <ac:spMkLst>
            <pc:docMk/>
            <pc:sldMk cId="1315040610" sldId="2538"/>
            <ac:spMk id="3" creationId="{CF6CE8BF-101D-4BAF-8051-0A6A1A90F46C}"/>
          </ac:spMkLst>
        </pc:spChg>
        <pc:spChg chg="add del">
          <ac:chgData name="Katie Buchhorn" userId="fe099d14-da67-4d96-8915-b7ef1ec92d70" providerId="ADAL" clId="{D046136B-25BE-497C-9B7C-DE73E1988D95}" dt="2021-04-22T23:00:00.137" v="285" actId="22"/>
          <ac:spMkLst>
            <pc:docMk/>
            <pc:sldMk cId="1315040610" sldId="2538"/>
            <ac:spMk id="7" creationId="{530A1246-C927-4241-87F5-2ECF5010EA9B}"/>
          </ac:spMkLst>
        </pc:spChg>
        <pc:spChg chg="add mod">
          <ac:chgData name="Katie Buchhorn" userId="fe099d14-da67-4d96-8915-b7ef1ec92d70" providerId="ADAL" clId="{D046136B-25BE-497C-9B7C-DE73E1988D95}" dt="2021-04-22T23:03:20.601" v="434" actId="1076"/>
          <ac:spMkLst>
            <pc:docMk/>
            <pc:sldMk cId="1315040610" sldId="2538"/>
            <ac:spMk id="9" creationId="{0546257A-10AF-4249-A97E-C823289CE323}"/>
          </ac:spMkLst>
        </pc:spChg>
        <pc:spChg chg="add">
          <ac:chgData name="Katie Buchhorn" userId="fe099d14-da67-4d96-8915-b7ef1ec92d70" providerId="ADAL" clId="{D046136B-25BE-497C-9B7C-DE73E1988D95}" dt="2021-04-22T22:54:42.217" v="206" actId="26606"/>
          <ac:spMkLst>
            <pc:docMk/>
            <pc:sldMk cId="1315040610" sldId="2538"/>
            <ac:spMk id="11" creationId="{7D144591-E9E9-4209-8701-3BB48A917D51}"/>
          </ac:spMkLst>
        </pc:spChg>
        <pc:spChg chg="add mod">
          <ac:chgData name="Katie Buchhorn" userId="fe099d14-da67-4d96-8915-b7ef1ec92d70" providerId="ADAL" clId="{D046136B-25BE-497C-9B7C-DE73E1988D95}" dt="2021-04-22T23:03:08.305" v="432" actId="1076"/>
          <ac:spMkLst>
            <pc:docMk/>
            <pc:sldMk cId="1315040610" sldId="2538"/>
            <ac:spMk id="12" creationId="{EA0C0E4C-BA3D-4B8D-986B-51515213F3D2}"/>
          </ac:spMkLst>
        </pc:spChg>
        <pc:spChg chg="add mod">
          <ac:chgData name="Katie Buchhorn" userId="fe099d14-da67-4d96-8915-b7ef1ec92d70" providerId="ADAL" clId="{D046136B-25BE-497C-9B7C-DE73E1988D95}" dt="2021-04-22T23:02:54" v="428" actId="1076"/>
          <ac:spMkLst>
            <pc:docMk/>
            <pc:sldMk cId="1315040610" sldId="2538"/>
            <ac:spMk id="13" creationId="{2A6A1FBB-85BB-4A79-B75C-634F8782248B}"/>
          </ac:spMkLst>
        </pc:spChg>
        <pc:spChg chg="add mod">
          <ac:chgData name="Katie Buchhorn" userId="fe099d14-da67-4d96-8915-b7ef1ec92d70" providerId="ADAL" clId="{D046136B-25BE-497C-9B7C-DE73E1988D95}" dt="2021-04-22T23:03:00.288" v="430" actId="1076"/>
          <ac:spMkLst>
            <pc:docMk/>
            <pc:sldMk cId="1315040610" sldId="2538"/>
            <ac:spMk id="15" creationId="{89A195FF-4C3B-4256-B604-D01D52306F13}"/>
          </ac:spMkLst>
        </pc:spChg>
        <pc:graphicFrameChg chg="mod ord modGraphic">
          <ac:chgData name="Katie Buchhorn" userId="fe099d14-da67-4d96-8915-b7ef1ec92d70" providerId="ADAL" clId="{D046136B-25BE-497C-9B7C-DE73E1988D95}" dt="2021-04-22T23:09:33.750" v="439"/>
          <ac:graphicFrameMkLst>
            <pc:docMk/>
            <pc:sldMk cId="1315040610" sldId="2538"/>
            <ac:graphicFrameMk id="6" creationId="{5EB466A8-B25D-AA40-A3BE-639E8D6568DA}"/>
          </ac:graphicFrameMkLst>
        </pc:graphicFrameChg>
      </pc:sldChg>
      <pc:sldChg chg="del">
        <pc:chgData name="Katie Buchhorn" userId="fe099d14-da67-4d96-8915-b7ef1ec92d70" providerId="ADAL" clId="{D046136B-25BE-497C-9B7C-DE73E1988D95}" dt="2021-04-22T23:15:29.518" v="579" actId="47"/>
        <pc:sldMkLst>
          <pc:docMk/>
          <pc:sldMk cId="2345680055" sldId="2547"/>
        </pc:sldMkLst>
      </pc:sldChg>
      <pc:sldChg chg="addSp delSp modSp mod">
        <pc:chgData name="Katie Buchhorn" userId="fe099d14-da67-4d96-8915-b7ef1ec92d70" providerId="ADAL" clId="{D046136B-25BE-497C-9B7C-DE73E1988D95}" dt="2021-04-22T22:46:35.921" v="46" actId="1076"/>
        <pc:sldMkLst>
          <pc:docMk/>
          <pc:sldMk cId="2515330016" sldId="2548"/>
        </pc:sldMkLst>
        <pc:spChg chg="mod">
          <ac:chgData name="Katie Buchhorn" userId="fe099d14-da67-4d96-8915-b7ef1ec92d70" providerId="ADAL" clId="{D046136B-25BE-497C-9B7C-DE73E1988D95}" dt="2021-04-22T22:46:09.935" v="44" actId="255"/>
          <ac:spMkLst>
            <pc:docMk/>
            <pc:sldMk cId="2515330016" sldId="2548"/>
            <ac:spMk id="3" creationId="{FDDF5302-8BAF-DD47-A375-773B74B64955}"/>
          </ac:spMkLst>
        </pc:spChg>
        <pc:spChg chg="add del">
          <ac:chgData name="Katie Buchhorn" userId="fe099d14-da67-4d96-8915-b7ef1ec92d70" providerId="ADAL" clId="{D046136B-25BE-497C-9B7C-DE73E1988D95}" dt="2021-04-22T22:45:59.981" v="43" actId="26606"/>
          <ac:spMkLst>
            <pc:docMk/>
            <pc:sldMk cId="2515330016" sldId="2548"/>
            <ac:spMk id="13" creationId="{E91DC736-0EF8-4F87-9146-EBF1D2EE4D3D}"/>
          </ac:spMkLst>
        </pc:spChg>
        <pc:spChg chg="add del">
          <ac:chgData name="Katie Buchhorn" userId="fe099d14-da67-4d96-8915-b7ef1ec92d70" providerId="ADAL" clId="{D046136B-25BE-497C-9B7C-DE73E1988D95}" dt="2021-04-22T22:45:59.981" v="43" actId="26606"/>
          <ac:spMkLst>
            <pc:docMk/>
            <pc:sldMk cId="2515330016" sldId="2548"/>
            <ac:spMk id="15" creationId="{097CD68E-23E3-4007-8847-CD0944C4F7BE}"/>
          </ac:spMkLst>
        </pc:spChg>
        <pc:spChg chg="add del">
          <ac:chgData name="Katie Buchhorn" userId="fe099d14-da67-4d96-8915-b7ef1ec92d70" providerId="ADAL" clId="{D046136B-25BE-497C-9B7C-DE73E1988D95}" dt="2021-04-22T22:45:59.981" v="43" actId="26606"/>
          <ac:spMkLst>
            <pc:docMk/>
            <pc:sldMk cId="2515330016" sldId="2548"/>
            <ac:spMk id="17" creationId="{AF2F604E-43BE-4DC3-B983-E071523364F8}"/>
          </ac:spMkLst>
        </pc:spChg>
        <pc:spChg chg="add del">
          <ac:chgData name="Katie Buchhorn" userId="fe099d14-da67-4d96-8915-b7ef1ec92d70" providerId="ADAL" clId="{D046136B-25BE-497C-9B7C-DE73E1988D95}" dt="2021-04-22T22:45:59.981" v="43" actId="26606"/>
          <ac:spMkLst>
            <pc:docMk/>
            <pc:sldMk cId="2515330016" sldId="2548"/>
            <ac:spMk id="19" creationId="{08C9B587-E65E-4B52-B37C-ABEBB6E87928}"/>
          </ac:spMkLst>
        </pc:spChg>
        <pc:spChg chg="add del">
          <ac:chgData name="Katie Buchhorn" userId="fe099d14-da67-4d96-8915-b7ef1ec92d70" providerId="ADAL" clId="{D046136B-25BE-497C-9B7C-DE73E1988D95}" dt="2021-04-22T22:45:59.970" v="42" actId="26606"/>
          <ac:spMkLst>
            <pc:docMk/>
            <pc:sldMk cId="2515330016" sldId="2548"/>
            <ac:spMk id="24" creationId="{C1DD1A8A-57D5-4A81-AD04-532B043C5611}"/>
          </ac:spMkLst>
        </pc:spChg>
        <pc:spChg chg="add del">
          <ac:chgData name="Katie Buchhorn" userId="fe099d14-da67-4d96-8915-b7ef1ec92d70" providerId="ADAL" clId="{D046136B-25BE-497C-9B7C-DE73E1988D95}" dt="2021-04-22T22:45:59.970" v="42" actId="26606"/>
          <ac:spMkLst>
            <pc:docMk/>
            <pc:sldMk cId="2515330016" sldId="2548"/>
            <ac:spMk id="26" creationId="{007891EC-4501-44ED-A8C8-B11B6DB767AB}"/>
          </ac:spMkLst>
        </pc:spChg>
        <pc:spChg chg="add">
          <ac:chgData name="Katie Buchhorn" userId="fe099d14-da67-4d96-8915-b7ef1ec92d70" providerId="ADAL" clId="{D046136B-25BE-497C-9B7C-DE73E1988D95}" dt="2021-04-22T22:45:59.981" v="43" actId="26606"/>
          <ac:spMkLst>
            <pc:docMk/>
            <pc:sldMk cId="2515330016" sldId="2548"/>
            <ac:spMk id="28" creationId="{AF2F604E-43BE-4DC3-B983-E071523364F8}"/>
          </ac:spMkLst>
        </pc:spChg>
        <pc:spChg chg="add">
          <ac:chgData name="Katie Buchhorn" userId="fe099d14-da67-4d96-8915-b7ef1ec92d70" providerId="ADAL" clId="{D046136B-25BE-497C-9B7C-DE73E1988D95}" dt="2021-04-22T22:45:59.981" v="43" actId="26606"/>
          <ac:spMkLst>
            <pc:docMk/>
            <pc:sldMk cId="2515330016" sldId="2548"/>
            <ac:spMk id="29" creationId="{E91DC736-0EF8-4F87-9146-EBF1D2EE4D3D}"/>
          </ac:spMkLst>
        </pc:spChg>
        <pc:spChg chg="add">
          <ac:chgData name="Katie Buchhorn" userId="fe099d14-da67-4d96-8915-b7ef1ec92d70" providerId="ADAL" clId="{D046136B-25BE-497C-9B7C-DE73E1988D95}" dt="2021-04-22T22:45:59.981" v="43" actId="26606"/>
          <ac:spMkLst>
            <pc:docMk/>
            <pc:sldMk cId="2515330016" sldId="2548"/>
            <ac:spMk id="30" creationId="{08C9B587-E65E-4B52-B37C-ABEBB6E87928}"/>
          </ac:spMkLst>
        </pc:spChg>
        <pc:spChg chg="add">
          <ac:chgData name="Katie Buchhorn" userId="fe099d14-da67-4d96-8915-b7ef1ec92d70" providerId="ADAL" clId="{D046136B-25BE-497C-9B7C-DE73E1988D95}" dt="2021-04-22T22:45:59.981" v="43" actId="26606"/>
          <ac:spMkLst>
            <pc:docMk/>
            <pc:sldMk cId="2515330016" sldId="2548"/>
            <ac:spMk id="31" creationId="{097CD68E-23E3-4007-8847-CD0944C4F7BE}"/>
          </ac:spMkLst>
        </pc:spChg>
        <pc:picChg chg="mod">
          <ac:chgData name="Katie Buchhorn" userId="fe099d14-da67-4d96-8915-b7ef1ec92d70" providerId="ADAL" clId="{D046136B-25BE-497C-9B7C-DE73E1988D95}" dt="2021-04-22T22:46:35.921" v="46" actId="1076"/>
          <ac:picMkLst>
            <pc:docMk/>
            <pc:sldMk cId="2515330016" sldId="2548"/>
            <ac:picMk id="8" creationId="{A09F623E-2819-2D41-ADE0-C7B64EF0EC4F}"/>
          </ac:picMkLst>
        </pc:picChg>
      </pc:sldChg>
      <pc:sldChg chg="del">
        <pc:chgData name="Katie Buchhorn" userId="fe099d14-da67-4d96-8915-b7ef1ec92d70" providerId="ADAL" clId="{D046136B-25BE-497C-9B7C-DE73E1988D95}" dt="2021-04-22T23:15:29.518" v="579" actId="47"/>
        <pc:sldMkLst>
          <pc:docMk/>
          <pc:sldMk cId="847544899" sldId="2551"/>
        </pc:sldMkLst>
      </pc:sldChg>
      <pc:sldChg chg="del">
        <pc:chgData name="Katie Buchhorn" userId="fe099d14-da67-4d96-8915-b7ef1ec92d70" providerId="ADAL" clId="{D046136B-25BE-497C-9B7C-DE73E1988D95}" dt="2021-04-22T23:15:29.518" v="579" actId="47"/>
        <pc:sldMkLst>
          <pc:docMk/>
          <pc:sldMk cId="3594982849" sldId="2555"/>
        </pc:sldMkLst>
      </pc:sldChg>
      <pc:sldChg chg="del ord">
        <pc:chgData name="Katie Buchhorn" userId="fe099d14-da67-4d96-8915-b7ef1ec92d70" providerId="ADAL" clId="{D046136B-25BE-497C-9B7C-DE73E1988D95}" dt="2021-04-22T23:15:29.518" v="579" actId="47"/>
        <pc:sldMkLst>
          <pc:docMk/>
          <pc:sldMk cId="18228625" sldId="2556"/>
        </pc:sldMkLst>
      </pc:sldChg>
      <pc:sldChg chg="modSp mod">
        <pc:chgData name="Katie Buchhorn" userId="fe099d14-da67-4d96-8915-b7ef1ec92d70" providerId="ADAL" clId="{D046136B-25BE-497C-9B7C-DE73E1988D95}" dt="2021-04-22T23:12:52.442" v="573" actId="20577"/>
        <pc:sldMkLst>
          <pc:docMk/>
          <pc:sldMk cId="492756523" sldId="2558"/>
        </pc:sldMkLst>
        <pc:spChg chg="mod">
          <ac:chgData name="Katie Buchhorn" userId="fe099d14-da67-4d96-8915-b7ef1ec92d70" providerId="ADAL" clId="{D046136B-25BE-497C-9B7C-DE73E1988D95}" dt="2021-04-22T23:10:31.945" v="447" actId="20577"/>
          <ac:spMkLst>
            <pc:docMk/>
            <pc:sldMk cId="492756523" sldId="2558"/>
            <ac:spMk id="2" creationId="{F2A115AC-F6DD-4765-9553-9296098AFACF}"/>
          </ac:spMkLst>
        </pc:spChg>
        <pc:spChg chg="mod">
          <ac:chgData name="Katie Buchhorn" userId="fe099d14-da67-4d96-8915-b7ef1ec92d70" providerId="ADAL" clId="{D046136B-25BE-497C-9B7C-DE73E1988D95}" dt="2021-04-22T23:12:52.442" v="573" actId="20577"/>
          <ac:spMkLst>
            <pc:docMk/>
            <pc:sldMk cId="492756523" sldId="2558"/>
            <ac:spMk id="3" creationId="{8786DAAE-C08D-46E3-A8CE-2D266D3974F7}"/>
          </ac:spMkLst>
        </pc:spChg>
      </pc:sldChg>
      <pc:sldChg chg="del">
        <pc:chgData name="Katie Buchhorn" userId="fe099d14-da67-4d96-8915-b7ef1ec92d70" providerId="ADAL" clId="{D046136B-25BE-497C-9B7C-DE73E1988D95}" dt="2021-04-22T23:15:29.518" v="579" actId="47"/>
        <pc:sldMkLst>
          <pc:docMk/>
          <pc:sldMk cId="3642316358" sldId="2560"/>
        </pc:sldMkLst>
      </pc:sldChg>
      <pc:sldChg chg="addSp delSp modSp add del mod ord setBg delDesignElem">
        <pc:chgData name="Katie Buchhorn" userId="fe099d14-da67-4d96-8915-b7ef1ec92d70" providerId="ADAL" clId="{D046136B-25BE-497C-9B7C-DE73E1988D95}" dt="2021-04-22T23:30:55.157" v="1105" actId="47"/>
        <pc:sldMkLst>
          <pc:docMk/>
          <pc:sldMk cId="3919754282" sldId="2560"/>
        </pc:sldMkLst>
        <pc:spChg chg="mod">
          <ac:chgData name="Katie Buchhorn" userId="fe099d14-da67-4d96-8915-b7ef1ec92d70" providerId="ADAL" clId="{D046136B-25BE-497C-9B7C-DE73E1988D95}" dt="2021-04-22T23:25:44.789" v="900" actId="26606"/>
          <ac:spMkLst>
            <pc:docMk/>
            <pc:sldMk cId="3919754282" sldId="2560"/>
            <ac:spMk id="2" creationId="{D5C7A8ED-CA98-4644-AF2D-8C0F21F7EA34}"/>
          </ac:spMkLst>
        </pc:spChg>
        <pc:spChg chg="mod">
          <ac:chgData name="Katie Buchhorn" userId="fe099d14-da67-4d96-8915-b7ef1ec92d70" providerId="ADAL" clId="{D046136B-25BE-497C-9B7C-DE73E1988D95}" dt="2021-04-22T23:25:44.789" v="900" actId="26606"/>
          <ac:spMkLst>
            <pc:docMk/>
            <pc:sldMk cId="3919754282" sldId="2560"/>
            <ac:spMk id="3" creationId="{3D12556B-F5FB-4FD7-B7D7-CA0BCE6815FC}"/>
          </ac:spMkLst>
        </pc:spChg>
        <pc:spChg chg="add">
          <ac:chgData name="Katie Buchhorn" userId="fe099d14-da67-4d96-8915-b7ef1ec92d70" providerId="ADAL" clId="{D046136B-25BE-497C-9B7C-DE73E1988D95}" dt="2021-04-22T23:25:44.789" v="900" actId="26606"/>
          <ac:spMkLst>
            <pc:docMk/>
            <pc:sldMk cId="3919754282" sldId="2560"/>
            <ac:spMk id="24" creationId="{91CC89A3-857A-4D53-ADCB-0A14B4B404F8}"/>
          </ac:spMkLst>
        </pc:spChg>
        <pc:spChg chg="del">
          <ac:chgData name="Katie Buchhorn" userId="fe099d14-da67-4d96-8915-b7ef1ec92d70" providerId="ADAL" clId="{D046136B-25BE-497C-9B7C-DE73E1988D95}" dt="2021-04-22T23:25:34.006" v="899"/>
          <ac:spMkLst>
            <pc:docMk/>
            <pc:sldMk cId="3919754282" sldId="2560"/>
            <ac:spMk id="27" creationId="{1A95671B-3CC6-4792-9114-B74FAEA224E6}"/>
          </ac:spMkLst>
        </pc:spChg>
        <pc:picChg chg="mod">
          <ac:chgData name="Katie Buchhorn" userId="fe099d14-da67-4d96-8915-b7ef1ec92d70" providerId="ADAL" clId="{D046136B-25BE-497C-9B7C-DE73E1988D95}" dt="2021-04-22T23:25:44.789" v="900" actId="26606"/>
          <ac:picMkLst>
            <pc:docMk/>
            <pc:sldMk cId="3919754282" sldId="2560"/>
            <ac:picMk id="22" creationId="{B8DEDD93-F6C7-D34E-9469-9FC139224D11}"/>
          </ac:picMkLst>
        </pc:picChg>
      </pc:sldChg>
      <pc:sldChg chg="addSp delSp modSp add mod ord setBg delDesignElem">
        <pc:chgData name="Katie Buchhorn" userId="fe099d14-da67-4d96-8915-b7ef1ec92d70" providerId="ADAL" clId="{D046136B-25BE-497C-9B7C-DE73E1988D95}" dt="2021-04-22T23:48:20.019" v="1343" actId="26606"/>
        <pc:sldMkLst>
          <pc:docMk/>
          <pc:sldMk cId="3638017332" sldId="2561"/>
        </pc:sldMkLst>
        <pc:spChg chg="mod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2" creationId="{D5C7A8ED-CA98-4644-AF2D-8C0F21F7EA34}"/>
          </ac:spMkLst>
        </pc:spChg>
        <pc:spChg chg="mod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3" creationId="{3D12556B-F5FB-4FD7-B7D7-CA0BCE6815FC}"/>
          </ac:spMkLst>
        </pc:spChg>
        <pc:spChg chg="add del mod">
          <ac:chgData name="Katie Buchhorn" userId="fe099d14-da67-4d96-8915-b7ef1ec92d70" providerId="ADAL" clId="{D046136B-25BE-497C-9B7C-DE73E1988D95}" dt="2021-04-22T23:47:33.481" v="1325" actId="22"/>
          <ac:spMkLst>
            <pc:docMk/>
            <pc:sldMk cId="3638017332" sldId="2561"/>
            <ac:spMk id="9" creationId="{294AE48E-0276-482C-9E74-578725136CB2}"/>
          </ac:spMkLst>
        </pc:spChg>
        <pc:spChg chg="del">
          <ac:chgData name="Katie Buchhorn" userId="fe099d14-da67-4d96-8915-b7ef1ec92d70" providerId="ADAL" clId="{D046136B-25BE-497C-9B7C-DE73E1988D95}" dt="2021-04-22T23:27:03.142" v="904"/>
          <ac:spMkLst>
            <pc:docMk/>
            <pc:sldMk cId="3638017332" sldId="2561"/>
            <ac:spMk id="24" creationId="{91CC89A3-857A-4D53-ADCB-0A14B4B404F8}"/>
          </ac:spMkLst>
        </pc:spChg>
        <pc:spChg chg="add del">
          <ac:chgData name="Katie Buchhorn" userId="fe099d14-da67-4d96-8915-b7ef1ec92d70" providerId="ADAL" clId="{D046136B-25BE-497C-9B7C-DE73E1988D95}" dt="2021-04-22T23:27:19.705" v="906" actId="26606"/>
          <ac:spMkLst>
            <pc:docMk/>
            <pc:sldMk cId="3638017332" sldId="2561"/>
            <ac:spMk id="27" creationId="{B082622D-AAF3-4897-8629-FC918530DD86}"/>
          </ac:spMkLst>
        </pc:spChg>
        <pc:spChg chg="add del">
          <ac:chgData name="Katie Buchhorn" userId="fe099d14-da67-4d96-8915-b7ef1ec92d70" providerId="ADAL" clId="{D046136B-25BE-497C-9B7C-DE73E1988D95}" dt="2021-04-22T23:27:19.705" v="906" actId="26606"/>
          <ac:spMkLst>
            <pc:docMk/>
            <pc:sldMk cId="3638017332" sldId="2561"/>
            <ac:spMk id="29" creationId="{A7457DD9-5A45-400A-AB4B-4B4EDECA25F1}"/>
          </ac:spMkLst>
        </pc:spChg>
        <pc:spChg chg="add del">
          <ac:chgData name="Katie Buchhorn" userId="fe099d14-da67-4d96-8915-b7ef1ec92d70" providerId="ADAL" clId="{D046136B-25BE-497C-9B7C-DE73E1988D95}" dt="2021-04-22T23:27:19.705" v="906" actId="26606"/>
          <ac:spMkLst>
            <pc:docMk/>
            <pc:sldMk cId="3638017332" sldId="2561"/>
            <ac:spMk id="31" creationId="{441CF7D6-A660-431A-B0BB-140A0D5556B6}"/>
          </ac:spMkLst>
        </pc:spChg>
        <pc:spChg chg="add del">
          <ac:chgData name="Katie Buchhorn" userId="fe099d14-da67-4d96-8915-b7ef1ec92d70" providerId="ADAL" clId="{D046136B-25BE-497C-9B7C-DE73E1988D95}" dt="2021-04-22T23:27:19.705" v="906" actId="26606"/>
          <ac:spMkLst>
            <pc:docMk/>
            <pc:sldMk cId="3638017332" sldId="2561"/>
            <ac:spMk id="33" creationId="{0570A85B-3810-4F95-97B0-CBF4CCDB381C}"/>
          </ac:spMkLst>
        </pc:spChg>
        <pc:spChg chg="add del">
          <ac:chgData name="Katie Buchhorn" userId="fe099d14-da67-4d96-8915-b7ef1ec92d70" providerId="ADAL" clId="{D046136B-25BE-497C-9B7C-DE73E1988D95}" dt="2021-04-22T23:27:20.968" v="908" actId="26606"/>
          <ac:spMkLst>
            <pc:docMk/>
            <pc:sldMk cId="3638017332" sldId="2561"/>
            <ac:spMk id="35" creationId="{2550BE34-C2B8-49B8-8519-67A8CAD51AE9}"/>
          </ac:spMkLst>
        </pc:spChg>
        <pc:spChg chg="add del">
          <ac:chgData name="Katie Buchhorn" userId="fe099d14-da67-4d96-8915-b7ef1ec92d70" providerId="ADAL" clId="{D046136B-25BE-497C-9B7C-DE73E1988D95}" dt="2021-04-22T23:27:20.968" v="908" actId="26606"/>
          <ac:spMkLst>
            <pc:docMk/>
            <pc:sldMk cId="3638017332" sldId="2561"/>
            <ac:spMk id="36" creationId="{A7457DD9-5A45-400A-AB4B-4B4EDECA25F1}"/>
          </ac:spMkLst>
        </pc:spChg>
        <pc:spChg chg="add del">
          <ac:chgData name="Katie Buchhorn" userId="fe099d14-da67-4d96-8915-b7ef1ec92d70" providerId="ADAL" clId="{D046136B-25BE-497C-9B7C-DE73E1988D95}" dt="2021-04-22T23:27:20.968" v="908" actId="26606"/>
          <ac:spMkLst>
            <pc:docMk/>
            <pc:sldMk cId="3638017332" sldId="2561"/>
            <ac:spMk id="37" creationId="{441CF7D6-A660-431A-B0BB-140A0D5556B6}"/>
          </ac:spMkLst>
        </pc:spChg>
        <pc:spChg chg="add del">
          <ac:chgData name="Katie Buchhorn" userId="fe099d14-da67-4d96-8915-b7ef1ec92d70" providerId="ADAL" clId="{D046136B-25BE-497C-9B7C-DE73E1988D95}" dt="2021-04-22T23:27:20.968" v="908" actId="26606"/>
          <ac:spMkLst>
            <pc:docMk/>
            <pc:sldMk cId="3638017332" sldId="2561"/>
            <ac:spMk id="38" creationId="{0570A85B-3810-4F95-97B0-CBF4CCDB381C}"/>
          </ac:spMkLst>
        </pc:spChg>
        <pc:spChg chg="add del">
          <ac:chgData name="Katie Buchhorn" userId="fe099d14-da67-4d96-8915-b7ef1ec92d70" providerId="ADAL" clId="{D046136B-25BE-497C-9B7C-DE73E1988D95}" dt="2021-04-22T23:27:21.999" v="910" actId="26606"/>
          <ac:spMkLst>
            <pc:docMk/>
            <pc:sldMk cId="3638017332" sldId="2561"/>
            <ac:spMk id="40" creationId="{B082622D-AAF3-4897-8629-FC918530DD86}"/>
          </ac:spMkLst>
        </pc:spChg>
        <pc:spChg chg="add del">
          <ac:chgData name="Katie Buchhorn" userId="fe099d14-da67-4d96-8915-b7ef1ec92d70" providerId="ADAL" clId="{D046136B-25BE-497C-9B7C-DE73E1988D95}" dt="2021-04-22T23:27:21.999" v="910" actId="26606"/>
          <ac:spMkLst>
            <pc:docMk/>
            <pc:sldMk cId="3638017332" sldId="2561"/>
            <ac:spMk id="41" creationId="{A7457DD9-5A45-400A-AB4B-4B4EDECA25F1}"/>
          </ac:spMkLst>
        </pc:spChg>
        <pc:spChg chg="add del">
          <ac:chgData name="Katie Buchhorn" userId="fe099d14-da67-4d96-8915-b7ef1ec92d70" providerId="ADAL" clId="{D046136B-25BE-497C-9B7C-DE73E1988D95}" dt="2021-04-22T23:27:21.999" v="910" actId="26606"/>
          <ac:spMkLst>
            <pc:docMk/>
            <pc:sldMk cId="3638017332" sldId="2561"/>
            <ac:spMk id="42" creationId="{441CF7D6-A660-431A-B0BB-140A0D5556B6}"/>
          </ac:spMkLst>
        </pc:spChg>
        <pc:spChg chg="add del">
          <ac:chgData name="Katie Buchhorn" userId="fe099d14-da67-4d96-8915-b7ef1ec92d70" providerId="ADAL" clId="{D046136B-25BE-497C-9B7C-DE73E1988D95}" dt="2021-04-22T23:27:21.999" v="910" actId="26606"/>
          <ac:spMkLst>
            <pc:docMk/>
            <pc:sldMk cId="3638017332" sldId="2561"/>
            <ac:spMk id="43" creationId="{0570A85B-3810-4F95-97B0-CBF4CCDB381C}"/>
          </ac:spMkLst>
        </pc:spChg>
        <pc:spChg chg="add del">
          <ac:chgData name="Katie Buchhorn" userId="fe099d14-da67-4d96-8915-b7ef1ec92d70" providerId="ADAL" clId="{D046136B-25BE-497C-9B7C-DE73E1988D95}" dt="2021-04-22T23:27:23.832" v="912" actId="26606"/>
          <ac:spMkLst>
            <pc:docMk/>
            <pc:sldMk cId="3638017332" sldId="2561"/>
            <ac:spMk id="45" creationId="{2550BE34-C2B8-49B8-8519-67A8CAD51AE9}"/>
          </ac:spMkLst>
        </pc:spChg>
        <pc:spChg chg="add del">
          <ac:chgData name="Katie Buchhorn" userId="fe099d14-da67-4d96-8915-b7ef1ec92d70" providerId="ADAL" clId="{D046136B-25BE-497C-9B7C-DE73E1988D95}" dt="2021-04-22T23:27:23.832" v="912" actId="26606"/>
          <ac:spMkLst>
            <pc:docMk/>
            <pc:sldMk cId="3638017332" sldId="2561"/>
            <ac:spMk id="46" creationId="{A7457DD9-5A45-400A-AB4B-4B4EDECA25F1}"/>
          </ac:spMkLst>
        </pc:spChg>
        <pc:spChg chg="add del">
          <ac:chgData name="Katie Buchhorn" userId="fe099d14-da67-4d96-8915-b7ef1ec92d70" providerId="ADAL" clId="{D046136B-25BE-497C-9B7C-DE73E1988D95}" dt="2021-04-22T23:27:23.832" v="912" actId="26606"/>
          <ac:spMkLst>
            <pc:docMk/>
            <pc:sldMk cId="3638017332" sldId="2561"/>
            <ac:spMk id="47" creationId="{441CF7D6-A660-431A-B0BB-140A0D5556B6}"/>
          </ac:spMkLst>
        </pc:spChg>
        <pc:spChg chg="add del">
          <ac:chgData name="Katie Buchhorn" userId="fe099d14-da67-4d96-8915-b7ef1ec92d70" providerId="ADAL" clId="{D046136B-25BE-497C-9B7C-DE73E1988D95}" dt="2021-04-22T23:27:23.832" v="912" actId="26606"/>
          <ac:spMkLst>
            <pc:docMk/>
            <pc:sldMk cId="3638017332" sldId="2561"/>
            <ac:spMk id="48" creationId="{0570A85B-3810-4F95-97B0-CBF4CCDB381C}"/>
          </ac:spMkLst>
        </pc:spChg>
        <pc:spChg chg="add del">
          <ac:chgData name="Katie Buchhorn" userId="fe099d14-da67-4d96-8915-b7ef1ec92d70" providerId="ADAL" clId="{D046136B-25BE-497C-9B7C-DE73E1988D95}" dt="2021-04-22T23:27:25.512" v="914" actId="26606"/>
          <ac:spMkLst>
            <pc:docMk/>
            <pc:sldMk cId="3638017332" sldId="2561"/>
            <ac:spMk id="50" creationId="{B082622D-AAF3-4897-8629-FC918530DD86}"/>
          </ac:spMkLst>
        </pc:spChg>
        <pc:spChg chg="add del">
          <ac:chgData name="Katie Buchhorn" userId="fe099d14-da67-4d96-8915-b7ef1ec92d70" providerId="ADAL" clId="{D046136B-25BE-497C-9B7C-DE73E1988D95}" dt="2021-04-22T23:27:25.512" v="914" actId="26606"/>
          <ac:spMkLst>
            <pc:docMk/>
            <pc:sldMk cId="3638017332" sldId="2561"/>
            <ac:spMk id="51" creationId="{A7457DD9-5A45-400A-AB4B-4B4EDECA25F1}"/>
          </ac:spMkLst>
        </pc:spChg>
        <pc:spChg chg="add del">
          <ac:chgData name="Katie Buchhorn" userId="fe099d14-da67-4d96-8915-b7ef1ec92d70" providerId="ADAL" clId="{D046136B-25BE-497C-9B7C-DE73E1988D95}" dt="2021-04-22T23:27:25.512" v="914" actId="26606"/>
          <ac:spMkLst>
            <pc:docMk/>
            <pc:sldMk cId="3638017332" sldId="2561"/>
            <ac:spMk id="52" creationId="{441CF7D6-A660-431A-B0BB-140A0D5556B6}"/>
          </ac:spMkLst>
        </pc:spChg>
        <pc:spChg chg="add del">
          <ac:chgData name="Katie Buchhorn" userId="fe099d14-da67-4d96-8915-b7ef1ec92d70" providerId="ADAL" clId="{D046136B-25BE-497C-9B7C-DE73E1988D95}" dt="2021-04-22T23:27:25.512" v="914" actId="26606"/>
          <ac:spMkLst>
            <pc:docMk/>
            <pc:sldMk cId="3638017332" sldId="2561"/>
            <ac:spMk id="53" creationId="{0570A85B-3810-4F95-97B0-CBF4CCDB381C}"/>
          </ac:spMkLst>
        </pc:spChg>
        <pc:spChg chg="add del">
          <ac:chgData name="Katie Buchhorn" userId="fe099d14-da67-4d96-8915-b7ef1ec92d70" providerId="ADAL" clId="{D046136B-25BE-497C-9B7C-DE73E1988D95}" dt="2021-04-22T23:46:15.799" v="1321" actId="26606"/>
          <ac:spMkLst>
            <pc:docMk/>
            <pc:sldMk cId="3638017332" sldId="2561"/>
            <ac:spMk id="55" creationId="{2550BE34-C2B8-49B8-8519-67A8CAD51AE9}"/>
          </ac:spMkLst>
        </pc:spChg>
        <pc:spChg chg="add del">
          <ac:chgData name="Katie Buchhorn" userId="fe099d14-da67-4d96-8915-b7ef1ec92d70" providerId="ADAL" clId="{D046136B-25BE-497C-9B7C-DE73E1988D95}" dt="2021-04-22T23:46:15.799" v="1321" actId="26606"/>
          <ac:spMkLst>
            <pc:docMk/>
            <pc:sldMk cId="3638017332" sldId="2561"/>
            <ac:spMk id="56" creationId="{A7457DD9-5A45-400A-AB4B-4B4EDECA25F1}"/>
          </ac:spMkLst>
        </pc:spChg>
        <pc:spChg chg="add del">
          <ac:chgData name="Katie Buchhorn" userId="fe099d14-da67-4d96-8915-b7ef1ec92d70" providerId="ADAL" clId="{D046136B-25BE-497C-9B7C-DE73E1988D95}" dt="2021-04-22T23:46:15.799" v="1321" actId="26606"/>
          <ac:spMkLst>
            <pc:docMk/>
            <pc:sldMk cId="3638017332" sldId="2561"/>
            <ac:spMk id="57" creationId="{441CF7D6-A660-431A-B0BB-140A0D5556B6}"/>
          </ac:spMkLst>
        </pc:spChg>
        <pc:spChg chg="add del">
          <ac:chgData name="Katie Buchhorn" userId="fe099d14-da67-4d96-8915-b7ef1ec92d70" providerId="ADAL" clId="{D046136B-25BE-497C-9B7C-DE73E1988D95}" dt="2021-04-22T23:46:15.799" v="1321" actId="26606"/>
          <ac:spMkLst>
            <pc:docMk/>
            <pc:sldMk cId="3638017332" sldId="2561"/>
            <ac:spMk id="58" creationId="{0570A85B-3810-4F95-97B0-CBF4CCDB381C}"/>
          </ac:spMkLst>
        </pc:spChg>
        <pc:spChg chg="add del">
          <ac:chgData name="Katie Buchhorn" userId="fe099d14-da67-4d96-8915-b7ef1ec92d70" providerId="ADAL" clId="{D046136B-25BE-497C-9B7C-DE73E1988D95}" dt="2021-04-22T23:47:44.135" v="1327" actId="26606"/>
          <ac:spMkLst>
            <pc:docMk/>
            <pc:sldMk cId="3638017332" sldId="2561"/>
            <ac:spMk id="63" creationId="{385E1BDC-A9B0-4A87-82E3-F3187F69A802}"/>
          </ac:spMkLst>
        </pc:spChg>
        <pc:spChg chg="add del">
          <ac:chgData name="Katie Buchhorn" userId="fe099d14-da67-4d96-8915-b7ef1ec92d70" providerId="ADAL" clId="{D046136B-25BE-497C-9B7C-DE73E1988D95}" dt="2021-04-22T23:47:44.135" v="1327" actId="26606"/>
          <ac:spMkLst>
            <pc:docMk/>
            <pc:sldMk cId="3638017332" sldId="2561"/>
            <ac:spMk id="65" creationId="{0990C621-3B8B-4820-8328-D47EF7CE823C}"/>
          </ac:spMkLst>
        </pc:spChg>
        <pc:spChg chg="add del">
          <ac:chgData name="Katie Buchhorn" userId="fe099d14-da67-4d96-8915-b7ef1ec92d70" providerId="ADAL" clId="{D046136B-25BE-497C-9B7C-DE73E1988D95}" dt="2021-04-22T23:47:44.135" v="1327" actId="26606"/>
          <ac:spMkLst>
            <pc:docMk/>
            <pc:sldMk cId="3638017332" sldId="2561"/>
            <ac:spMk id="67" creationId="{C1A2385B-1D2A-4E17-84FA-6CB7F0AAE473}"/>
          </ac:spMkLst>
        </pc:spChg>
        <pc:spChg chg="add del">
          <ac:chgData name="Katie Buchhorn" userId="fe099d14-da67-4d96-8915-b7ef1ec92d70" providerId="ADAL" clId="{D046136B-25BE-497C-9B7C-DE73E1988D95}" dt="2021-04-22T23:47:44.135" v="1327" actId="26606"/>
          <ac:spMkLst>
            <pc:docMk/>
            <pc:sldMk cId="3638017332" sldId="2561"/>
            <ac:spMk id="69" creationId="{5E791F2F-79DB-4CC0-9FA1-001E3E91E8B7}"/>
          </ac:spMkLst>
        </pc:spChg>
        <pc:spChg chg="add del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74" creationId="{E36BB3C5-822B-45E1-A81E-5CC3176C61A1}"/>
          </ac:spMkLst>
        </pc:spChg>
        <pc:spChg chg="add del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76" creationId="{FB39ECA9-4CDE-4883-98E8-287E905E9F07}"/>
          </ac:spMkLst>
        </pc:spChg>
        <pc:spChg chg="add del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78" creationId="{A67483D0-BAEB-4927-88AD-76F5DA8468DE}"/>
          </ac:spMkLst>
        </pc:spChg>
        <pc:spChg chg="add del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80" creationId="{0DBB7B12-4298-4CFB-B539-44A91C930328}"/>
          </ac:spMkLst>
        </pc:spChg>
        <pc:spChg chg="add del">
          <ac:chgData name="Katie Buchhorn" userId="fe099d14-da67-4d96-8915-b7ef1ec92d70" providerId="ADAL" clId="{D046136B-25BE-497C-9B7C-DE73E1988D95}" dt="2021-04-22T23:47:57.373" v="1330" actId="26606"/>
          <ac:spMkLst>
            <pc:docMk/>
            <pc:sldMk cId="3638017332" sldId="2561"/>
            <ac:spMk id="85" creationId="{CD504B3E-2155-480C-A1E5-DBFD02C55BA6}"/>
          </ac:spMkLst>
        </pc:spChg>
        <pc:spChg chg="add del">
          <ac:chgData name="Katie Buchhorn" userId="fe099d14-da67-4d96-8915-b7ef1ec92d70" providerId="ADAL" clId="{D046136B-25BE-497C-9B7C-DE73E1988D95}" dt="2021-04-22T23:47:57.373" v="1330" actId="26606"/>
          <ac:spMkLst>
            <pc:docMk/>
            <pc:sldMk cId="3638017332" sldId="2561"/>
            <ac:spMk id="87" creationId="{0990C621-3B8B-4820-8328-D47EF7CE823C}"/>
          </ac:spMkLst>
        </pc:spChg>
        <pc:spChg chg="add del">
          <ac:chgData name="Katie Buchhorn" userId="fe099d14-da67-4d96-8915-b7ef1ec92d70" providerId="ADAL" clId="{D046136B-25BE-497C-9B7C-DE73E1988D95}" dt="2021-04-22T23:47:57.373" v="1330" actId="26606"/>
          <ac:spMkLst>
            <pc:docMk/>
            <pc:sldMk cId="3638017332" sldId="2561"/>
            <ac:spMk id="89" creationId="{C1A2385B-1D2A-4E17-84FA-6CB7F0AAE473}"/>
          </ac:spMkLst>
        </pc:spChg>
        <pc:spChg chg="add del">
          <ac:chgData name="Katie Buchhorn" userId="fe099d14-da67-4d96-8915-b7ef1ec92d70" providerId="ADAL" clId="{D046136B-25BE-497C-9B7C-DE73E1988D95}" dt="2021-04-22T23:47:57.373" v="1330" actId="26606"/>
          <ac:spMkLst>
            <pc:docMk/>
            <pc:sldMk cId="3638017332" sldId="2561"/>
            <ac:spMk id="91" creationId="{5E791F2F-79DB-4CC0-9FA1-001E3E91E8B7}"/>
          </ac:spMkLst>
        </pc:spChg>
        <pc:spChg chg="add del">
          <ac:chgData name="Katie Buchhorn" userId="fe099d14-da67-4d96-8915-b7ef1ec92d70" providerId="ADAL" clId="{D046136B-25BE-497C-9B7C-DE73E1988D95}" dt="2021-04-22T23:47:57.856" v="1332" actId="26606"/>
          <ac:spMkLst>
            <pc:docMk/>
            <pc:sldMk cId="3638017332" sldId="2561"/>
            <ac:spMk id="93" creationId="{99F1FFA9-D672-408C-9220-ADEEC6ABDD09}"/>
          </ac:spMkLst>
        </pc:spChg>
        <pc:spChg chg="add del">
          <ac:chgData name="Katie Buchhorn" userId="fe099d14-da67-4d96-8915-b7ef1ec92d70" providerId="ADAL" clId="{D046136B-25BE-497C-9B7C-DE73E1988D95}" dt="2021-04-22T23:48:10.270" v="1334" actId="26606"/>
          <ac:spMkLst>
            <pc:docMk/>
            <pc:sldMk cId="3638017332" sldId="2561"/>
            <ac:spMk id="95" creationId="{CD504B3E-2155-480C-A1E5-DBFD02C55BA6}"/>
          </ac:spMkLst>
        </pc:spChg>
        <pc:spChg chg="add del">
          <ac:chgData name="Katie Buchhorn" userId="fe099d14-da67-4d96-8915-b7ef1ec92d70" providerId="ADAL" clId="{D046136B-25BE-497C-9B7C-DE73E1988D95}" dt="2021-04-22T23:48:10.270" v="1334" actId="26606"/>
          <ac:spMkLst>
            <pc:docMk/>
            <pc:sldMk cId="3638017332" sldId="2561"/>
            <ac:spMk id="96" creationId="{0990C621-3B8B-4820-8328-D47EF7CE823C}"/>
          </ac:spMkLst>
        </pc:spChg>
        <pc:spChg chg="add del">
          <ac:chgData name="Katie Buchhorn" userId="fe099d14-da67-4d96-8915-b7ef1ec92d70" providerId="ADAL" clId="{D046136B-25BE-497C-9B7C-DE73E1988D95}" dt="2021-04-22T23:48:10.270" v="1334" actId="26606"/>
          <ac:spMkLst>
            <pc:docMk/>
            <pc:sldMk cId="3638017332" sldId="2561"/>
            <ac:spMk id="97" creationId="{C1A2385B-1D2A-4E17-84FA-6CB7F0AAE473}"/>
          </ac:spMkLst>
        </pc:spChg>
        <pc:spChg chg="add del">
          <ac:chgData name="Katie Buchhorn" userId="fe099d14-da67-4d96-8915-b7ef1ec92d70" providerId="ADAL" clId="{D046136B-25BE-497C-9B7C-DE73E1988D95}" dt="2021-04-22T23:48:10.270" v="1334" actId="26606"/>
          <ac:spMkLst>
            <pc:docMk/>
            <pc:sldMk cId="3638017332" sldId="2561"/>
            <ac:spMk id="98" creationId="{5E791F2F-79DB-4CC0-9FA1-001E3E91E8B7}"/>
          </ac:spMkLst>
        </pc:spChg>
        <pc:spChg chg="add del">
          <ac:chgData name="Katie Buchhorn" userId="fe099d14-da67-4d96-8915-b7ef1ec92d70" providerId="ADAL" clId="{D046136B-25BE-497C-9B7C-DE73E1988D95}" dt="2021-04-22T23:48:12.176" v="1336" actId="26606"/>
          <ac:spMkLst>
            <pc:docMk/>
            <pc:sldMk cId="3638017332" sldId="2561"/>
            <ac:spMk id="100" creationId="{385E1BDC-A9B0-4A87-82E3-F3187F69A802}"/>
          </ac:spMkLst>
        </pc:spChg>
        <pc:spChg chg="add del">
          <ac:chgData name="Katie Buchhorn" userId="fe099d14-da67-4d96-8915-b7ef1ec92d70" providerId="ADAL" clId="{D046136B-25BE-497C-9B7C-DE73E1988D95}" dt="2021-04-22T23:48:12.176" v="1336" actId="26606"/>
          <ac:spMkLst>
            <pc:docMk/>
            <pc:sldMk cId="3638017332" sldId="2561"/>
            <ac:spMk id="101" creationId="{0990C621-3B8B-4820-8328-D47EF7CE823C}"/>
          </ac:spMkLst>
        </pc:spChg>
        <pc:spChg chg="add del">
          <ac:chgData name="Katie Buchhorn" userId="fe099d14-da67-4d96-8915-b7ef1ec92d70" providerId="ADAL" clId="{D046136B-25BE-497C-9B7C-DE73E1988D95}" dt="2021-04-22T23:48:12.176" v="1336" actId="26606"/>
          <ac:spMkLst>
            <pc:docMk/>
            <pc:sldMk cId="3638017332" sldId="2561"/>
            <ac:spMk id="102" creationId="{C1A2385B-1D2A-4E17-84FA-6CB7F0AAE473}"/>
          </ac:spMkLst>
        </pc:spChg>
        <pc:spChg chg="add del">
          <ac:chgData name="Katie Buchhorn" userId="fe099d14-da67-4d96-8915-b7ef1ec92d70" providerId="ADAL" clId="{D046136B-25BE-497C-9B7C-DE73E1988D95}" dt="2021-04-22T23:48:12.176" v="1336" actId="26606"/>
          <ac:spMkLst>
            <pc:docMk/>
            <pc:sldMk cId="3638017332" sldId="2561"/>
            <ac:spMk id="103" creationId="{5E791F2F-79DB-4CC0-9FA1-001E3E91E8B7}"/>
          </ac:spMkLst>
        </pc:spChg>
        <pc:spChg chg="add del">
          <ac:chgData name="Katie Buchhorn" userId="fe099d14-da67-4d96-8915-b7ef1ec92d70" providerId="ADAL" clId="{D046136B-25BE-497C-9B7C-DE73E1988D95}" dt="2021-04-22T23:48:14.624" v="1338" actId="26606"/>
          <ac:spMkLst>
            <pc:docMk/>
            <pc:sldMk cId="3638017332" sldId="2561"/>
            <ac:spMk id="105" creationId="{CD504B3E-2155-480C-A1E5-DBFD02C55BA6}"/>
          </ac:spMkLst>
        </pc:spChg>
        <pc:spChg chg="add del">
          <ac:chgData name="Katie Buchhorn" userId="fe099d14-da67-4d96-8915-b7ef1ec92d70" providerId="ADAL" clId="{D046136B-25BE-497C-9B7C-DE73E1988D95}" dt="2021-04-22T23:48:14.624" v="1338" actId="26606"/>
          <ac:spMkLst>
            <pc:docMk/>
            <pc:sldMk cId="3638017332" sldId="2561"/>
            <ac:spMk id="106" creationId="{0990C621-3B8B-4820-8328-D47EF7CE823C}"/>
          </ac:spMkLst>
        </pc:spChg>
        <pc:spChg chg="add del">
          <ac:chgData name="Katie Buchhorn" userId="fe099d14-da67-4d96-8915-b7ef1ec92d70" providerId="ADAL" clId="{D046136B-25BE-497C-9B7C-DE73E1988D95}" dt="2021-04-22T23:48:14.624" v="1338" actId="26606"/>
          <ac:spMkLst>
            <pc:docMk/>
            <pc:sldMk cId="3638017332" sldId="2561"/>
            <ac:spMk id="107" creationId="{C1A2385B-1D2A-4E17-84FA-6CB7F0AAE473}"/>
          </ac:spMkLst>
        </pc:spChg>
        <pc:spChg chg="add del">
          <ac:chgData name="Katie Buchhorn" userId="fe099d14-da67-4d96-8915-b7ef1ec92d70" providerId="ADAL" clId="{D046136B-25BE-497C-9B7C-DE73E1988D95}" dt="2021-04-22T23:48:14.624" v="1338" actId="26606"/>
          <ac:spMkLst>
            <pc:docMk/>
            <pc:sldMk cId="3638017332" sldId="2561"/>
            <ac:spMk id="108" creationId="{5E791F2F-79DB-4CC0-9FA1-001E3E91E8B7}"/>
          </ac:spMkLst>
        </pc:spChg>
        <pc:spChg chg="add del">
          <ac:chgData name="Katie Buchhorn" userId="fe099d14-da67-4d96-8915-b7ef1ec92d70" providerId="ADAL" clId="{D046136B-25BE-497C-9B7C-DE73E1988D95}" dt="2021-04-22T23:48:19.528" v="1340" actId="26606"/>
          <ac:spMkLst>
            <pc:docMk/>
            <pc:sldMk cId="3638017332" sldId="2561"/>
            <ac:spMk id="110" creationId="{385E1BDC-A9B0-4A87-82E3-F3187F69A802}"/>
          </ac:spMkLst>
        </pc:spChg>
        <pc:spChg chg="add del">
          <ac:chgData name="Katie Buchhorn" userId="fe099d14-da67-4d96-8915-b7ef1ec92d70" providerId="ADAL" clId="{D046136B-25BE-497C-9B7C-DE73E1988D95}" dt="2021-04-22T23:48:19.528" v="1340" actId="26606"/>
          <ac:spMkLst>
            <pc:docMk/>
            <pc:sldMk cId="3638017332" sldId="2561"/>
            <ac:spMk id="111" creationId="{0990C621-3B8B-4820-8328-D47EF7CE823C}"/>
          </ac:spMkLst>
        </pc:spChg>
        <pc:spChg chg="add del">
          <ac:chgData name="Katie Buchhorn" userId="fe099d14-da67-4d96-8915-b7ef1ec92d70" providerId="ADAL" clId="{D046136B-25BE-497C-9B7C-DE73E1988D95}" dt="2021-04-22T23:48:19.528" v="1340" actId="26606"/>
          <ac:spMkLst>
            <pc:docMk/>
            <pc:sldMk cId="3638017332" sldId="2561"/>
            <ac:spMk id="112" creationId="{C1A2385B-1D2A-4E17-84FA-6CB7F0AAE473}"/>
          </ac:spMkLst>
        </pc:spChg>
        <pc:spChg chg="add del">
          <ac:chgData name="Katie Buchhorn" userId="fe099d14-da67-4d96-8915-b7ef1ec92d70" providerId="ADAL" clId="{D046136B-25BE-497C-9B7C-DE73E1988D95}" dt="2021-04-22T23:48:19.528" v="1340" actId="26606"/>
          <ac:spMkLst>
            <pc:docMk/>
            <pc:sldMk cId="3638017332" sldId="2561"/>
            <ac:spMk id="113" creationId="{5E791F2F-79DB-4CC0-9FA1-001E3E91E8B7}"/>
          </ac:spMkLst>
        </pc:spChg>
        <pc:spChg chg="add del">
          <ac:chgData name="Katie Buchhorn" userId="fe099d14-da67-4d96-8915-b7ef1ec92d70" providerId="ADAL" clId="{D046136B-25BE-497C-9B7C-DE73E1988D95}" dt="2021-04-22T23:48:20.007" v="1342" actId="26606"/>
          <ac:spMkLst>
            <pc:docMk/>
            <pc:sldMk cId="3638017332" sldId="2561"/>
            <ac:spMk id="115" creationId="{CD504B3E-2155-480C-A1E5-DBFD02C55BA6}"/>
          </ac:spMkLst>
        </pc:spChg>
        <pc:spChg chg="add del">
          <ac:chgData name="Katie Buchhorn" userId="fe099d14-da67-4d96-8915-b7ef1ec92d70" providerId="ADAL" clId="{D046136B-25BE-497C-9B7C-DE73E1988D95}" dt="2021-04-22T23:48:20.007" v="1342" actId="26606"/>
          <ac:spMkLst>
            <pc:docMk/>
            <pc:sldMk cId="3638017332" sldId="2561"/>
            <ac:spMk id="116" creationId="{0990C621-3B8B-4820-8328-D47EF7CE823C}"/>
          </ac:spMkLst>
        </pc:spChg>
        <pc:spChg chg="add del">
          <ac:chgData name="Katie Buchhorn" userId="fe099d14-da67-4d96-8915-b7ef1ec92d70" providerId="ADAL" clId="{D046136B-25BE-497C-9B7C-DE73E1988D95}" dt="2021-04-22T23:48:20.007" v="1342" actId="26606"/>
          <ac:spMkLst>
            <pc:docMk/>
            <pc:sldMk cId="3638017332" sldId="2561"/>
            <ac:spMk id="117" creationId="{C1A2385B-1D2A-4E17-84FA-6CB7F0AAE473}"/>
          </ac:spMkLst>
        </pc:spChg>
        <pc:spChg chg="add del">
          <ac:chgData name="Katie Buchhorn" userId="fe099d14-da67-4d96-8915-b7ef1ec92d70" providerId="ADAL" clId="{D046136B-25BE-497C-9B7C-DE73E1988D95}" dt="2021-04-22T23:48:20.007" v="1342" actId="26606"/>
          <ac:spMkLst>
            <pc:docMk/>
            <pc:sldMk cId="3638017332" sldId="2561"/>
            <ac:spMk id="118" creationId="{5E791F2F-79DB-4CC0-9FA1-001E3E91E8B7}"/>
          </ac:spMkLst>
        </pc:spChg>
        <pc:spChg chg="add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120" creationId="{231BF440-39FA-4087-84CC-2EEC0BBDAF29}"/>
          </ac:spMkLst>
        </pc:spChg>
        <pc:spChg chg="add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121" creationId="{F04E4CBA-303B-48BD-8451-C2701CB0EEBF}"/>
          </ac:spMkLst>
        </pc:spChg>
        <pc:spChg chg="add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122" creationId="{F6CA58B3-AFCC-4A40-9882-50D5080879B0}"/>
          </ac:spMkLst>
        </pc:spChg>
        <pc:spChg chg="add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123" creationId="{75C56826-D4E5-42ED-8529-079651CB3005}"/>
          </ac:spMkLst>
        </pc:spChg>
        <pc:spChg chg="add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124" creationId="{82095FCE-EF05-4443-B97A-85DEE3A5CA17}"/>
          </ac:spMkLst>
        </pc:spChg>
        <pc:spChg chg="add">
          <ac:chgData name="Katie Buchhorn" userId="fe099d14-da67-4d96-8915-b7ef1ec92d70" providerId="ADAL" clId="{D046136B-25BE-497C-9B7C-DE73E1988D95}" dt="2021-04-22T23:48:20.019" v="1343" actId="26606"/>
          <ac:spMkLst>
            <pc:docMk/>
            <pc:sldMk cId="3638017332" sldId="2561"/>
            <ac:spMk id="125" creationId="{CA00AE6B-AA30-4CF8-BA6F-339B780AD76C}"/>
          </ac:spMkLst>
        </pc:spChg>
        <pc:picChg chg="add del mod">
          <ac:chgData name="Katie Buchhorn" userId="fe099d14-da67-4d96-8915-b7ef1ec92d70" providerId="ADAL" clId="{D046136B-25BE-497C-9B7C-DE73E1988D95}" dt="2021-04-22T23:45:45.636" v="1318" actId="22"/>
          <ac:picMkLst>
            <pc:docMk/>
            <pc:sldMk cId="3638017332" sldId="2561"/>
            <ac:picMk id="5" creationId="{E8593B4C-F389-4B57-9A79-D4F323D695B8}"/>
          </ac:picMkLst>
        </pc:picChg>
        <pc:picChg chg="add mod ord">
          <ac:chgData name="Katie Buchhorn" userId="fe099d14-da67-4d96-8915-b7ef1ec92d70" providerId="ADAL" clId="{D046136B-25BE-497C-9B7C-DE73E1988D95}" dt="2021-04-22T23:48:20.019" v="1343" actId="26606"/>
          <ac:picMkLst>
            <pc:docMk/>
            <pc:sldMk cId="3638017332" sldId="2561"/>
            <ac:picMk id="7" creationId="{7A462F40-4093-4739-9CD8-57261F715E88}"/>
          </ac:picMkLst>
        </pc:picChg>
        <pc:picChg chg="add del">
          <ac:chgData name="Katie Buchhorn" userId="fe099d14-da67-4d96-8915-b7ef1ec92d70" providerId="ADAL" clId="{D046136B-25BE-497C-9B7C-DE73E1988D95}" dt="2021-04-22T23:47:31.340" v="1324" actId="22"/>
          <ac:picMkLst>
            <pc:docMk/>
            <pc:sldMk cId="3638017332" sldId="2561"/>
            <ac:picMk id="11" creationId="{C730802C-852D-4C64-8E27-168667719B10}"/>
          </ac:picMkLst>
        </pc:picChg>
        <pc:picChg chg="add mod ord modCrop">
          <ac:chgData name="Katie Buchhorn" userId="fe099d14-da67-4d96-8915-b7ef1ec92d70" providerId="ADAL" clId="{D046136B-25BE-497C-9B7C-DE73E1988D95}" dt="2021-04-22T23:48:20.019" v="1343" actId="26606"/>
          <ac:picMkLst>
            <pc:docMk/>
            <pc:sldMk cId="3638017332" sldId="2561"/>
            <ac:picMk id="13" creationId="{D84BB7BD-4451-4314-B19F-B8A7694999DD}"/>
          </ac:picMkLst>
        </pc:picChg>
        <pc:picChg chg="del mod ord">
          <ac:chgData name="Katie Buchhorn" userId="fe099d14-da67-4d96-8915-b7ef1ec92d70" providerId="ADAL" clId="{D046136B-25BE-497C-9B7C-DE73E1988D95}" dt="2021-04-22T23:47:27.812" v="1322" actId="478"/>
          <ac:picMkLst>
            <pc:docMk/>
            <pc:sldMk cId="3638017332" sldId="2561"/>
            <ac:picMk id="22" creationId="{B8DEDD93-F6C7-D34E-9469-9FC139224D11}"/>
          </ac:picMkLst>
        </pc:picChg>
      </pc:sldChg>
      <pc:sldChg chg="addSp delSp modSp new mod ord modClrScheme chgLayout">
        <pc:chgData name="Katie Buchhorn" userId="fe099d14-da67-4d96-8915-b7ef1ec92d70" providerId="ADAL" clId="{D046136B-25BE-497C-9B7C-DE73E1988D95}" dt="2021-04-22T23:39:21.884" v="1215" actId="20577"/>
        <pc:sldMkLst>
          <pc:docMk/>
          <pc:sldMk cId="1525566009" sldId="2562"/>
        </pc:sldMkLst>
        <pc:spChg chg="del mod ord">
          <ac:chgData name="Katie Buchhorn" userId="fe099d14-da67-4d96-8915-b7ef1ec92d70" providerId="ADAL" clId="{D046136B-25BE-497C-9B7C-DE73E1988D95}" dt="2021-04-22T23:33:01.073" v="1118" actId="700"/>
          <ac:spMkLst>
            <pc:docMk/>
            <pc:sldMk cId="1525566009" sldId="2562"/>
            <ac:spMk id="2" creationId="{08F2BA71-9C00-4EF0-8DB4-1120B5EE8DAC}"/>
          </ac:spMkLst>
        </pc:spChg>
        <pc:spChg chg="del mod ord">
          <ac:chgData name="Katie Buchhorn" userId="fe099d14-da67-4d96-8915-b7ef1ec92d70" providerId="ADAL" clId="{D046136B-25BE-497C-9B7C-DE73E1988D95}" dt="2021-04-22T23:33:01.073" v="1118" actId="700"/>
          <ac:spMkLst>
            <pc:docMk/>
            <pc:sldMk cId="1525566009" sldId="2562"/>
            <ac:spMk id="3" creationId="{A7D82EEC-D828-4736-918F-2D71438D64E0}"/>
          </ac:spMkLst>
        </pc:spChg>
        <pc:spChg chg="del mod ord">
          <ac:chgData name="Katie Buchhorn" userId="fe099d14-da67-4d96-8915-b7ef1ec92d70" providerId="ADAL" clId="{D046136B-25BE-497C-9B7C-DE73E1988D95}" dt="2021-04-22T23:33:01.073" v="1118" actId="700"/>
          <ac:spMkLst>
            <pc:docMk/>
            <pc:sldMk cId="1525566009" sldId="2562"/>
            <ac:spMk id="4" creationId="{306A9564-7135-41A5-A9D3-16C27172A5E0}"/>
          </ac:spMkLst>
        </pc:spChg>
        <pc:spChg chg="add mod ord">
          <ac:chgData name="Katie Buchhorn" userId="fe099d14-da67-4d96-8915-b7ef1ec92d70" providerId="ADAL" clId="{D046136B-25BE-497C-9B7C-DE73E1988D95}" dt="2021-04-22T23:34:54.814" v="1149" actId="20577"/>
          <ac:spMkLst>
            <pc:docMk/>
            <pc:sldMk cId="1525566009" sldId="2562"/>
            <ac:spMk id="5" creationId="{5AA08643-2589-4502-87BB-78CB7C2D6AF5}"/>
          </ac:spMkLst>
        </pc:spChg>
        <pc:spChg chg="add del mod ord">
          <ac:chgData name="Katie Buchhorn" userId="fe099d14-da67-4d96-8915-b7ef1ec92d70" providerId="ADAL" clId="{D046136B-25BE-497C-9B7C-DE73E1988D95}" dt="2021-04-22T23:39:01.813" v="1207" actId="255"/>
          <ac:spMkLst>
            <pc:docMk/>
            <pc:sldMk cId="1525566009" sldId="2562"/>
            <ac:spMk id="6" creationId="{1426B9C9-9E89-4180-BBBF-3C1C6926CDAF}"/>
          </ac:spMkLst>
        </pc:spChg>
        <pc:spChg chg="add del mod ord">
          <ac:chgData name="Katie Buchhorn" userId="fe099d14-da67-4d96-8915-b7ef1ec92d70" providerId="ADAL" clId="{D046136B-25BE-497C-9B7C-DE73E1988D95}" dt="2021-04-22T23:36:20.746" v="1150" actId="22"/>
          <ac:spMkLst>
            <pc:docMk/>
            <pc:sldMk cId="1525566009" sldId="2562"/>
            <ac:spMk id="7" creationId="{C9103814-F319-4D4B-ADD5-437431180D69}"/>
          </ac:spMkLst>
        </pc:spChg>
        <pc:spChg chg="add del mod ord">
          <ac:chgData name="Katie Buchhorn" userId="fe099d14-da67-4d96-8915-b7ef1ec92d70" providerId="ADAL" clId="{D046136B-25BE-497C-9B7C-DE73E1988D95}" dt="2021-04-22T23:39:21.884" v="1215" actId="20577"/>
          <ac:spMkLst>
            <pc:docMk/>
            <pc:sldMk cId="1525566009" sldId="2562"/>
            <ac:spMk id="8" creationId="{E3FAA1A2-10B7-4DE9-BBAC-6B639F01E74C}"/>
          </ac:spMkLst>
        </pc:spChg>
        <pc:spChg chg="add del mod ord">
          <ac:chgData name="Katie Buchhorn" userId="fe099d14-da67-4d96-8915-b7ef1ec92d70" providerId="ADAL" clId="{D046136B-25BE-497C-9B7C-DE73E1988D95}" dt="2021-04-22T23:36:39.320" v="1153" actId="22"/>
          <ac:spMkLst>
            <pc:docMk/>
            <pc:sldMk cId="1525566009" sldId="2562"/>
            <ac:spMk id="9" creationId="{123BE8BA-E08E-43A6-BCA4-C3BE34DD8909}"/>
          </ac:spMkLst>
        </pc:spChg>
        <pc:picChg chg="add mod ord">
          <ac:chgData name="Katie Buchhorn" userId="fe099d14-da67-4d96-8915-b7ef1ec92d70" providerId="ADAL" clId="{D046136B-25BE-497C-9B7C-DE73E1988D95}" dt="2021-04-22T23:36:20.746" v="1150" actId="22"/>
          <ac:picMkLst>
            <pc:docMk/>
            <pc:sldMk cId="1525566009" sldId="2562"/>
            <ac:picMk id="11" creationId="{AEA9B952-18BD-4CF3-84DD-BD0277417B64}"/>
          </ac:picMkLst>
        </pc:picChg>
        <pc:picChg chg="add del">
          <ac:chgData name="Katie Buchhorn" userId="fe099d14-da67-4d96-8915-b7ef1ec92d70" providerId="ADAL" clId="{D046136B-25BE-497C-9B7C-DE73E1988D95}" dt="2021-04-22T23:36:37.710" v="1152" actId="478"/>
          <ac:picMkLst>
            <pc:docMk/>
            <pc:sldMk cId="1525566009" sldId="2562"/>
            <ac:picMk id="13" creationId="{565ADB49-EC4F-4B6F-8A72-62AE6D06802C}"/>
          </ac:picMkLst>
        </pc:picChg>
        <pc:picChg chg="add mod ord">
          <ac:chgData name="Katie Buchhorn" userId="fe099d14-da67-4d96-8915-b7ef1ec92d70" providerId="ADAL" clId="{D046136B-25BE-497C-9B7C-DE73E1988D95}" dt="2021-04-22T23:36:39.320" v="1153" actId="22"/>
          <ac:picMkLst>
            <pc:docMk/>
            <pc:sldMk cId="1525566009" sldId="2562"/>
            <ac:picMk id="15" creationId="{57BFF050-5910-4A42-BFC5-4B28A6640B60}"/>
          </ac:picMkLst>
        </pc:picChg>
      </pc:sldChg>
      <pc:sldChg chg="addSp delSp modSp add del mod ord setBg delDesignElem">
        <pc:chgData name="Katie Buchhorn" userId="fe099d14-da67-4d96-8915-b7ef1ec92d70" providerId="ADAL" clId="{D046136B-25BE-497C-9B7C-DE73E1988D95}" dt="2021-04-22T23:32:32.016" v="1116" actId="47"/>
        <pc:sldMkLst>
          <pc:docMk/>
          <pc:sldMk cId="1678926848" sldId="2562"/>
        </pc:sldMkLst>
        <pc:spChg chg="mod">
          <ac:chgData name="Katie Buchhorn" userId="fe099d14-da67-4d96-8915-b7ef1ec92d70" providerId="ADAL" clId="{D046136B-25BE-497C-9B7C-DE73E1988D95}" dt="2021-04-22T23:32:06.296" v="1115" actId="26606"/>
          <ac:spMkLst>
            <pc:docMk/>
            <pc:sldMk cId="1678926848" sldId="2562"/>
            <ac:spMk id="2" creationId="{D5C7A8ED-CA98-4644-AF2D-8C0F21F7EA34}"/>
          </ac:spMkLst>
        </pc:spChg>
        <pc:spChg chg="mod ord">
          <ac:chgData name="Katie Buchhorn" userId="fe099d14-da67-4d96-8915-b7ef1ec92d70" providerId="ADAL" clId="{D046136B-25BE-497C-9B7C-DE73E1988D95}" dt="2021-04-22T23:32:06.296" v="1115" actId="26606"/>
          <ac:spMkLst>
            <pc:docMk/>
            <pc:sldMk cId="1678926848" sldId="2562"/>
            <ac:spMk id="3" creationId="{3D12556B-F5FB-4FD7-B7D7-CA0BCE6815FC}"/>
          </ac:spMkLst>
        </pc:spChg>
        <pc:spChg chg="add del">
          <ac:chgData name="Katie Buchhorn" userId="fe099d14-da67-4d96-8915-b7ef1ec92d70" providerId="ADAL" clId="{D046136B-25BE-497C-9B7C-DE73E1988D95}" dt="2021-04-22T23:31:22.599" v="1111" actId="26606"/>
          <ac:spMkLst>
            <pc:docMk/>
            <pc:sldMk cId="1678926848" sldId="2562"/>
            <ac:spMk id="27" creationId="{8FC9BE17-9A7B-462D-AE50-3D8777387304}"/>
          </ac:spMkLst>
        </pc:spChg>
        <pc:spChg chg="add del">
          <ac:chgData name="Katie Buchhorn" userId="fe099d14-da67-4d96-8915-b7ef1ec92d70" providerId="ADAL" clId="{D046136B-25BE-497C-9B7C-DE73E1988D95}" dt="2021-04-22T23:31:22.599" v="1111" actId="26606"/>
          <ac:spMkLst>
            <pc:docMk/>
            <pc:sldMk cId="1678926848" sldId="2562"/>
            <ac:spMk id="29" creationId="{3EBE8569-6AEC-4B8C-8D53-2DE337CDBA65}"/>
          </ac:spMkLst>
        </pc:spChg>
        <pc:spChg chg="add del">
          <ac:chgData name="Katie Buchhorn" userId="fe099d14-da67-4d96-8915-b7ef1ec92d70" providerId="ADAL" clId="{D046136B-25BE-497C-9B7C-DE73E1988D95}" dt="2021-04-22T23:31:22.599" v="1111" actId="26606"/>
          <ac:spMkLst>
            <pc:docMk/>
            <pc:sldMk cId="1678926848" sldId="2562"/>
            <ac:spMk id="31" creationId="{55D4142C-5077-457F-A6AD-3FECFDB39685}"/>
          </ac:spMkLst>
        </pc:spChg>
        <pc:spChg chg="add del">
          <ac:chgData name="Katie Buchhorn" userId="fe099d14-da67-4d96-8915-b7ef1ec92d70" providerId="ADAL" clId="{D046136B-25BE-497C-9B7C-DE73E1988D95}" dt="2021-04-22T23:31:22.599" v="1111" actId="26606"/>
          <ac:spMkLst>
            <pc:docMk/>
            <pc:sldMk cId="1678926848" sldId="2562"/>
            <ac:spMk id="33" creationId="{7A5F0580-5EE9-419F-96EE-B6529EF6E7D0}"/>
          </ac:spMkLst>
        </pc:spChg>
        <pc:spChg chg="add del">
          <ac:chgData name="Katie Buchhorn" userId="fe099d14-da67-4d96-8915-b7ef1ec92d70" providerId="ADAL" clId="{D046136B-25BE-497C-9B7C-DE73E1988D95}" dt="2021-04-22T23:31:23.797" v="1113" actId="26606"/>
          <ac:spMkLst>
            <pc:docMk/>
            <pc:sldMk cId="1678926848" sldId="2562"/>
            <ac:spMk id="35" creationId="{B082622D-AAF3-4897-8629-FC918530DD86}"/>
          </ac:spMkLst>
        </pc:spChg>
        <pc:spChg chg="add del">
          <ac:chgData name="Katie Buchhorn" userId="fe099d14-da67-4d96-8915-b7ef1ec92d70" providerId="ADAL" clId="{D046136B-25BE-497C-9B7C-DE73E1988D95}" dt="2021-04-22T23:31:23.797" v="1113" actId="26606"/>
          <ac:spMkLst>
            <pc:docMk/>
            <pc:sldMk cId="1678926848" sldId="2562"/>
            <ac:spMk id="36" creationId="{A7457DD9-5A45-400A-AB4B-4B4EDECA25F1}"/>
          </ac:spMkLst>
        </pc:spChg>
        <pc:spChg chg="add del">
          <ac:chgData name="Katie Buchhorn" userId="fe099d14-da67-4d96-8915-b7ef1ec92d70" providerId="ADAL" clId="{D046136B-25BE-497C-9B7C-DE73E1988D95}" dt="2021-04-22T23:31:23.797" v="1113" actId="26606"/>
          <ac:spMkLst>
            <pc:docMk/>
            <pc:sldMk cId="1678926848" sldId="2562"/>
            <ac:spMk id="37" creationId="{441CF7D6-A660-431A-B0BB-140A0D5556B6}"/>
          </ac:spMkLst>
        </pc:spChg>
        <pc:spChg chg="add del">
          <ac:chgData name="Katie Buchhorn" userId="fe099d14-da67-4d96-8915-b7ef1ec92d70" providerId="ADAL" clId="{D046136B-25BE-497C-9B7C-DE73E1988D95}" dt="2021-04-22T23:31:23.797" v="1113" actId="26606"/>
          <ac:spMkLst>
            <pc:docMk/>
            <pc:sldMk cId="1678926848" sldId="2562"/>
            <ac:spMk id="38" creationId="{0570A85B-3810-4F95-97B0-CBF4CCDB381C}"/>
          </ac:spMkLst>
        </pc:spChg>
        <pc:spChg chg="add del">
          <ac:chgData name="Katie Buchhorn" userId="fe099d14-da67-4d96-8915-b7ef1ec92d70" providerId="ADAL" clId="{D046136B-25BE-497C-9B7C-DE73E1988D95}" dt="2021-04-22T23:32:06.296" v="1115" actId="26606"/>
          <ac:spMkLst>
            <pc:docMk/>
            <pc:sldMk cId="1678926848" sldId="2562"/>
            <ac:spMk id="40" creationId="{2550BE34-C2B8-49B8-8519-67A8CAD51AE9}"/>
          </ac:spMkLst>
        </pc:spChg>
        <pc:spChg chg="add del">
          <ac:chgData name="Katie Buchhorn" userId="fe099d14-da67-4d96-8915-b7ef1ec92d70" providerId="ADAL" clId="{D046136B-25BE-497C-9B7C-DE73E1988D95}" dt="2021-04-22T23:32:06.296" v="1115" actId="26606"/>
          <ac:spMkLst>
            <pc:docMk/>
            <pc:sldMk cId="1678926848" sldId="2562"/>
            <ac:spMk id="41" creationId="{A7457DD9-5A45-400A-AB4B-4B4EDECA25F1}"/>
          </ac:spMkLst>
        </pc:spChg>
        <pc:spChg chg="add del">
          <ac:chgData name="Katie Buchhorn" userId="fe099d14-da67-4d96-8915-b7ef1ec92d70" providerId="ADAL" clId="{D046136B-25BE-497C-9B7C-DE73E1988D95}" dt="2021-04-22T23:32:06.296" v="1115" actId="26606"/>
          <ac:spMkLst>
            <pc:docMk/>
            <pc:sldMk cId="1678926848" sldId="2562"/>
            <ac:spMk id="42" creationId="{441CF7D6-A660-431A-B0BB-140A0D5556B6}"/>
          </ac:spMkLst>
        </pc:spChg>
        <pc:spChg chg="add del">
          <ac:chgData name="Katie Buchhorn" userId="fe099d14-da67-4d96-8915-b7ef1ec92d70" providerId="ADAL" clId="{D046136B-25BE-497C-9B7C-DE73E1988D95}" dt="2021-04-22T23:32:06.296" v="1115" actId="26606"/>
          <ac:spMkLst>
            <pc:docMk/>
            <pc:sldMk cId="1678926848" sldId="2562"/>
            <ac:spMk id="43" creationId="{0570A85B-3810-4F95-97B0-CBF4CCDB381C}"/>
          </ac:spMkLst>
        </pc:spChg>
        <pc:spChg chg="add">
          <ac:chgData name="Katie Buchhorn" userId="fe099d14-da67-4d96-8915-b7ef1ec92d70" providerId="ADAL" clId="{D046136B-25BE-497C-9B7C-DE73E1988D95}" dt="2021-04-22T23:32:06.296" v="1115" actId="26606"/>
          <ac:spMkLst>
            <pc:docMk/>
            <pc:sldMk cId="1678926848" sldId="2562"/>
            <ac:spMk id="48" creationId="{9D25F302-27C5-414F-97F8-6EA0A6C028BA}"/>
          </ac:spMkLst>
        </pc:spChg>
        <pc:spChg chg="add">
          <ac:chgData name="Katie Buchhorn" userId="fe099d14-da67-4d96-8915-b7ef1ec92d70" providerId="ADAL" clId="{D046136B-25BE-497C-9B7C-DE73E1988D95}" dt="2021-04-22T23:32:06.296" v="1115" actId="26606"/>
          <ac:spMkLst>
            <pc:docMk/>
            <pc:sldMk cId="1678926848" sldId="2562"/>
            <ac:spMk id="50" creationId="{830A36F8-48C2-4842-A87B-8CE8DF4E7FD2}"/>
          </ac:spMkLst>
        </pc:spChg>
        <pc:spChg chg="add">
          <ac:chgData name="Katie Buchhorn" userId="fe099d14-da67-4d96-8915-b7ef1ec92d70" providerId="ADAL" clId="{D046136B-25BE-497C-9B7C-DE73E1988D95}" dt="2021-04-22T23:32:06.296" v="1115" actId="26606"/>
          <ac:spMkLst>
            <pc:docMk/>
            <pc:sldMk cId="1678926848" sldId="2562"/>
            <ac:spMk id="52" creationId="{8F451A30-466B-4996-9BA5-CD6ABCC6D558}"/>
          </ac:spMkLst>
        </pc:spChg>
        <pc:spChg chg="del">
          <ac:chgData name="Katie Buchhorn" userId="fe099d14-da67-4d96-8915-b7ef1ec92d70" providerId="ADAL" clId="{D046136B-25BE-497C-9B7C-DE73E1988D95}" dt="2021-04-22T23:30:59.735" v="1107"/>
          <ac:spMkLst>
            <pc:docMk/>
            <pc:sldMk cId="1678926848" sldId="2562"/>
            <ac:spMk id="55" creationId="{2550BE34-C2B8-49B8-8519-67A8CAD51AE9}"/>
          </ac:spMkLst>
        </pc:spChg>
        <pc:spChg chg="del">
          <ac:chgData name="Katie Buchhorn" userId="fe099d14-da67-4d96-8915-b7ef1ec92d70" providerId="ADAL" clId="{D046136B-25BE-497C-9B7C-DE73E1988D95}" dt="2021-04-22T23:30:59.735" v="1107"/>
          <ac:spMkLst>
            <pc:docMk/>
            <pc:sldMk cId="1678926848" sldId="2562"/>
            <ac:spMk id="56" creationId="{A7457DD9-5A45-400A-AB4B-4B4EDECA25F1}"/>
          </ac:spMkLst>
        </pc:spChg>
        <pc:spChg chg="del">
          <ac:chgData name="Katie Buchhorn" userId="fe099d14-da67-4d96-8915-b7ef1ec92d70" providerId="ADAL" clId="{D046136B-25BE-497C-9B7C-DE73E1988D95}" dt="2021-04-22T23:30:59.735" v="1107"/>
          <ac:spMkLst>
            <pc:docMk/>
            <pc:sldMk cId="1678926848" sldId="2562"/>
            <ac:spMk id="57" creationId="{441CF7D6-A660-431A-B0BB-140A0D5556B6}"/>
          </ac:spMkLst>
        </pc:spChg>
        <pc:spChg chg="del">
          <ac:chgData name="Katie Buchhorn" userId="fe099d14-da67-4d96-8915-b7ef1ec92d70" providerId="ADAL" clId="{D046136B-25BE-497C-9B7C-DE73E1988D95}" dt="2021-04-22T23:30:59.735" v="1107"/>
          <ac:spMkLst>
            <pc:docMk/>
            <pc:sldMk cId="1678926848" sldId="2562"/>
            <ac:spMk id="58" creationId="{0570A85B-3810-4F95-97B0-CBF4CCDB381C}"/>
          </ac:spMkLst>
        </pc:spChg>
        <pc:picChg chg="mod ord">
          <ac:chgData name="Katie Buchhorn" userId="fe099d14-da67-4d96-8915-b7ef1ec92d70" providerId="ADAL" clId="{D046136B-25BE-497C-9B7C-DE73E1988D95}" dt="2021-04-22T23:32:06.296" v="1115" actId="26606"/>
          <ac:picMkLst>
            <pc:docMk/>
            <pc:sldMk cId="1678926848" sldId="2562"/>
            <ac:picMk id="22" creationId="{B8DEDD93-F6C7-D34E-9469-9FC139224D11}"/>
          </ac:picMkLst>
        </pc:picChg>
      </pc:sldChg>
      <pc:sldMasterChg chg="delSldLayout">
        <pc:chgData name="Katie Buchhorn" userId="fe099d14-da67-4d96-8915-b7ef1ec92d70" providerId="ADAL" clId="{D046136B-25BE-497C-9B7C-DE73E1988D95}" dt="2021-04-22T23:15:29.518" v="579" actId="47"/>
        <pc:sldMasterMkLst>
          <pc:docMk/>
          <pc:sldMasterMk cId="747504394" sldId="2147483788"/>
        </pc:sldMasterMkLst>
        <pc:sldLayoutChg chg="del">
          <pc:chgData name="Katie Buchhorn" userId="fe099d14-da67-4d96-8915-b7ef1ec92d70" providerId="ADAL" clId="{D046136B-25BE-497C-9B7C-DE73E1988D95}" dt="2021-04-22T23:15:29.518" v="579" actId="47"/>
          <pc:sldLayoutMkLst>
            <pc:docMk/>
            <pc:sldMasterMk cId="747504394" sldId="2147483788"/>
            <pc:sldLayoutMk cId="3634917140" sldId="2147483804"/>
          </pc:sldLayoutMkLst>
        </pc:sldLayoutChg>
        <pc:sldLayoutChg chg="del">
          <pc:chgData name="Katie Buchhorn" userId="fe099d14-da67-4d96-8915-b7ef1ec92d70" providerId="ADAL" clId="{D046136B-25BE-497C-9B7C-DE73E1988D95}" dt="2021-04-22T23:15:29.518" v="579" actId="47"/>
          <pc:sldLayoutMkLst>
            <pc:docMk/>
            <pc:sldMasterMk cId="747504394" sldId="2147483788"/>
            <pc:sldLayoutMk cId="3545414210" sldId="2147483805"/>
          </pc:sldLayoutMkLst>
        </pc:sldLayoutChg>
        <pc:sldLayoutChg chg="del">
          <pc:chgData name="Katie Buchhorn" userId="fe099d14-da67-4d96-8915-b7ef1ec92d70" providerId="ADAL" clId="{D046136B-25BE-497C-9B7C-DE73E1988D95}" dt="2021-04-22T23:15:29.518" v="579" actId="47"/>
          <pc:sldLayoutMkLst>
            <pc:docMk/>
            <pc:sldMasterMk cId="747504394" sldId="2147483788"/>
            <pc:sldLayoutMk cId="2435434072" sldId="2147483806"/>
          </pc:sldLayoutMkLst>
        </pc:sldLayoutChg>
        <pc:sldLayoutChg chg="del">
          <pc:chgData name="Katie Buchhorn" userId="fe099d14-da67-4d96-8915-b7ef1ec92d70" providerId="ADAL" clId="{D046136B-25BE-497C-9B7C-DE73E1988D95}" dt="2021-04-22T23:15:29.518" v="579" actId="47"/>
          <pc:sldLayoutMkLst>
            <pc:docMk/>
            <pc:sldMasterMk cId="747504394" sldId="2147483788"/>
            <pc:sldLayoutMk cId="2901423920" sldId="2147483807"/>
          </pc:sldLayoutMkLst>
        </pc:sldLayoutChg>
      </pc:sldMasterChg>
    </pc:docChg>
  </pc:docChgLst>
  <pc:docChgLst>
    <pc:chgData name="Katie Buchhorn" userId="fe099d14-da67-4d96-8915-b7ef1ec92d70" providerId="ADAL" clId="{4ADC9457-7DA3-443B-B489-30D640A01654}"/>
    <pc:docChg chg="modSld">
      <pc:chgData name="Katie Buchhorn" userId="fe099d14-da67-4d96-8915-b7ef1ec92d70" providerId="ADAL" clId="{4ADC9457-7DA3-443B-B489-30D640A01654}" dt="2021-04-22T23:58:44.597" v="7" actId="478"/>
      <pc:docMkLst>
        <pc:docMk/>
      </pc:docMkLst>
      <pc:sldChg chg="addSp delSp modSp">
        <pc:chgData name="Katie Buchhorn" userId="fe099d14-da67-4d96-8915-b7ef1ec92d70" providerId="ADAL" clId="{4ADC9457-7DA3-443B-B489-30D640A01654}" dt="2021-04-22T23:58:44.597" v="7" actId="478"/>
        <pc:sldMkLst>
          <pc:docMk/>
          <pc:sldMk cId="3638017332" sldId="2561"/>
        </pc:sldMkLst>
        <pc:picChg chg="add del mod">
          <ac:chgData name="Katie Buchhorn" userId="fe099d14-da67-4d96-8915-b7ef1ec92d70" providerId="ADAL" clId="{4ADC9457-7DA3-443B-B489-30D640A01654}" dt="2021-04-22T23:58:44.597" v="7" actId="478"/>
          <ac:picMkLst>
            <pc:docMk/>
            <pc:sldMk cId="3638017332" sldId="2561"/>
            <ac:picMk id="1026" creationId="{E82DE176-B100-4882-8151-F605D36AF60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EA3051-5518-4A68-9136-046CAA7BA59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18E90AE3-4EFE-423C-815C-68AB5448380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800" cap="none" dirty="0"/>
            <a:t>Model</a:t>
          </a:r>
        </a:p>
      </dgm:t>
    </dgm:pt>
    <dgm:pt modelId="{41D92FFC-2A03-43B5-AD1E-1CCAB508BEDB}" type="parTrans" cxnId="{323BDA44-20D3-459D-ADA7-2B127C61C413}">
      <dgm:prSet/>
      <dgm:spPr/>
      <dgm:t>
        <a:bodyPr/>
        <a:lstStyle/>
        <a:p>
          <a:endParaRPr lang="en-US" sz="1800" dirty="0"/>
        </a:p>
      </dgm:t>
    </dgm:pt>
    <dgm:pt modelId="{5EED4C3B-3262-4298-8922-070C75285238}" type="sibTrans" cxnId="{323BDA44-20D3-459D-ADA7-2B127C61C413}">
      <dgm:prSet/>
      <dgm:spPr/>
      <dgm:t>
        <a:bodyPr/>
        <a:lstStyle/>
        <a:p>
          <a:endParaRPr lang="en-US"/>
        </a:p>
      </dgm:t>
    </dgm:pt>
    <dgm:pt modelId="{C6F41633-0FF0-486A-B30E-1ED0E1D05A8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Data</a:t>
          </a:r>
        </a:p>
      </dgm:t>
    </dgm:pt>
    <dgm:pt modelId="{8CFF2197-1A2B-4DB8-BB31-03AF3BE2A35D}" type="parTrans" cxnId="{6DD35841-89A1-4549-85C7-92BF0106B3BF}">
      <dgm:prSet/>
      <dgm:spPr/>
      <dgm:t>
        <a:bodyPr/>
        <a:lstStyle/>
        <a:p>
          <a:endParaRPr lang="en-US" sz="1800" dirty="0"/>
        </a:p>
      </dgm:t>
    </dgm:pt>
    <dgm:pt modelId="{5BC5CE78-D653-4B24-A128-6A4D23EB6487}" type="sibTrans" cxnId="{6DD35841-89A1-4549-85C7-92BF0106B3BF}">
      <dgm:prSet/>
      <dgm:spPr/>
      <dgm:t>
        <a:bodyPr/>
        <a:lstStyle/>
        <a:p>
          <a:endParaRPr lang="en-US"/>
        </a:p>
      </dgm:t>
    </dgm:pt>
    <dgm:pt modelId="{B71CA56F-3FE0-4E91-A288-148D1A21953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Utility</a:t>
          </a:r>
        </a:p>
      </dgm:t>
    </dgm:pt>
    <dgm:pt modelId="{F2CF152A-3C10-4163-A2A0-FCFEDA46A576}" type="parTrans" cxnId="{93986B1C-4F60-4F52-8B62-DB7BDCD7F3BA}">
      <dgm:prSet/>
      <dgm:spPr/>
      <dgm:t>
        <a:bodyPr/>
        <a:lstStyle/>
        <a:p>
          <a:endParaRPr lang="en-US" sz="1800" dirty="0"/>
        </a:p>
      </dgm:t>
    </dgm:pt>
    <dgm:pt modelId="{3551302F-D8DD-4233-8F96-BB798392283B}" type="sibTrans" cxnId="{93986B1C-4F60-4F52-8B62-DB7BDCD7F3BA}">
      <dgm:prSet/>
      <dgm:spPr/>
      <dgm:t>
        <a:bodyPr/>
        <a:lstStyle/>
        <a:p>
          <a:endParaRPr lang="en-US"/>
        </a:p>
      </dgm:t>
    </dgm:pt>
    <dgm:pt modelId="{40445AAF-79D1-46B9-8D2F-1FE4E740F55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/>
            <a:t>Search</a:t>
          </a:r>
        </a:p>
      </dgm:t>
    </dgm:pt>
    <dgm:pt modelId="{F4ED57A5-1437-4DDA-B79A-D8002E297C07}" type="parTrans" cxnId="{A804C30D-F5A2-425F-A93C-8ECFDAC90404}">
      <dgm:prSet/>
      <dgm:spPr/>
      <dgm:t>
        <a:bodyPr/>
        <a:lstStyle/>
        <a:p>
          <a:endParaRPr lang="en-US" sz="1800" dirty="0"/>
        </a:p>
      </dgm:t>
    </dgm:pt>
    <dgm:pt modelId="{54582B31-660E-455B-967C-39B58B2EE975}" type="sibTrans" cxnId="{A804C30D-F5A2-425F-A93C-8ECFDAC90404}">
      <dgm:prSet/>
      <dgm:spPr/>
      <dgm:t>
        <a:bodyPr/>
        <a:lstStyle/>
        <a:p>
          <a:endParaRPr lang="en-US"/>
        </a:p>
      </dgm:t>
    </dgm:pt>
    <dgm:pt modelId="{C2FDEC8C-E2B9-4774-8D9D-AED7D6C0D55B}" type="pres">
      <dgm:prSet presAssocID="{F4EA3051-5518-4A68-9136-046CAA7BA59D}" presName="root" presStyleCnt="0">
        <dgm:presLayoutVars>
          <dgm:dir/>
          <dgm:resizeHandles val="exact"/>
        </dgm:presLayoutVars>
      </dgm:prSet>
      <dgm:spPr/>
    </dgm:pt>
    <dgm:pt modelId="{D9AA7755-65D4-4A4F-B074-F7F866931976}" type="pres">
      <dgm:prSet presAssocID="{18E90AE3-4EFE-423C-815C-68AB5448380C}" presName="compNode" presStyleCnt="0"/>
      <dgm:spPr/>
    </dgm:pt>
    <dgm:pt modelId="{2FD584AC-334C-4D98-9E88-D4EE344FF90D}" type="pres">
      <dgm:prSet presAssocID="{18E90AE3-4EFE-423C-815C-68AB5448380C}" presName="iconBgRect" presStyleLbl="bgShp" presStyleIdx="0" presStyleCnt="4"/>
      <dgm:spPr>
        <a:xfrm>
          <a:off x="600792" y="596391"/>
          <a:ext cx="1449891" cy="1449891"/>
        </a:xfrm>
        <a:prstGeom prst="rect">
          <a:avLst/>
        </a:prstGeom>
      </dgm:spPr>
    </dgm:pt>
    <dgm:pt modelId="{2E004ED0-9912-4313-AFA2-7904C1513343}" type="pres">
      <dgm:prSet presAssocID="{18E90AE3-4EFE-423C-815C-68AB544838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ar Graph with solid fill"/>
        </a:ext>
      </dgm:extLst>
    </dgm:pt>
    <dgm:pt modelId="{C7850D4C-BD15-4810-8DA4-9F6899FBDB2F}" type="pres">
      <dgm:prSet presAssocID="{18E90AE3-4EFE-423C-815C-68AB5448380C}" presName="spaceRect" presStyleCnt="0"/>
      <dgm:spPr/>
    </dgm:pt>
    <dgm:pt modelId="{97947764-D5E2-4B83-8EAA-EA54408B4F84}" type="pres">
      <dgm:prSet presAssocID="{18E90AE3-4EFE-423C-815C-68AB5448380C}" presName="textRect" presStyleLbl="revTx" presStyleIdx="0" presStyleCnt="4">
        <dgm:presLayoutVars>
          <dgm:chMax val="1"/>
          <dgm:chPref val="1"/>
        </dgm:presLayoutVars>
      </dgm:prSet>
      <dgm:spPr/>
    </dgm:pt>
    <dgm:pt modelId="{2818E4B9-6416-4482-9782-ECF7FF702856}" type="pres">
      <dgm:prSet presAssocID="{5EED4C3B-3262-4298-8922-070C75285238}" presName="sibTrans" presStyleCnt="0"/>
      <dgm:spPr/>
    </dgm:pt>
    <dgm:pt modelId="{5D2065B8-BF24-455A-8EE1-5E67BE48B81B}" type="pres">
      <dgm:prSet presAssocID="{C6F41633-0FF0-486A-B30E-1ED0E1D05A80}" presName="compNode" presStyleCnt="0"/>
      <dgm:spPr/>
    </dgm:pt>
    <dgm:pt modelId="{D24D21FC-62C1-4CB3-8209-8661C3C79008}" type="pres">
      <dgm:prSet presAssocID="{C6F41633-0FF0-486A-B30E-1ED0E1D05A80}" presName="iconBgRect" presStyleLbl="bgShp" presStyleIdx="1" presStyleCnt="4"/>
      <dgm:spPr>
        <a:xfrm>
          <a:off x="3393616" y="596391"/>
          <a:ext cx="1449891" cy="1449891"/>
        </a:xfrm>
        <a:prstGeom prst="rect">
          <a:avLst/>
        </a:prstGeom>
      </dgm:spPr>
    </dgm:pt>
    <dgm:pt modelId="{E1CCDF7A-EBE7-495D-AEE1-FE9FEEA33C81}" type="pres">
      <dgm:prSet presAssocID="{C6F41633-0FF0-486A-B30E-1ED0E1D05A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tterplot with solid fill"/>
        </a:ext>
      </dgm:extLst>
    </dgm:pt>
    <dgm:pt modelId="{AFF203E1-34B6-48E2-B5D4-C37BA4CDBE3D}" type="pres">
      <dgm:prSet presAssocID="{C6F41633-0FF0-486A-B30E-1ED0E1D05A80}" presName="spaceRect" presStyleCnt="0"/>
      <dgm:spPr/>
    </dgm:pt>
    <dgm:pt modelId="{1B26A24F-F4FA-4000-B231-980697CE6BC5}" type="pres">
      <dgm:prSet presAssocID="{C6F41633-0FF0-486A-B30E-1ED0E1D05A80}" presName="textRect" presStyleLbl="revTx" presStyleIdx="1" presStyleCnt="4">
        <dgm:presLayoutVars>
          <dgm:chMax val="1"/>
          <dgm:chPref val="1"/>
        </dgm:presLayoutVars>
      </dgm:prSet>
      <dgm:spPr/>
    </dgm:pt>
    <dgm:pt modelId="{51C87337-A8F2-49D7-9000-D0F5AEC2A3E0}" type="pres">
      <dgm:prSet presAssocID="{5BC5CE78-D653-4B24-A128-6A4D23EB6487}" presName="sibTrans" presStyleCnt="0"/>
      <dgm:spPr/>
    </dgm:pt>
    <dgm:pt modelId="{8CE0322A-4FD6-41C9-8DFD-125E5558BCB9}" type="pres">
      <dgm:prSet presAssocID="{B71CA56F-3FE0-4E91-A288-148D1A219531}" presName="compNode" presStyleCnt="0"/>
      <dgm:spPr/>
    </dgm:pt>
    <dgm:pt modelId="{150E4B2C-C413-4BF2-BE44-61CABB4D422E}" type="pres">
      <dgm:prSet presAssocID="{B71CA56F-3FE0-4E91-A288-148D1A219531}" presName="iconBgRect" presStyleLbl="bgShp" presStyleIdx="2" presStyleCnt="4"/>
      <dgm:spPr>
        <a:xfrm>
          <a:off x="6186441" y="596391"/>
          <a:ext cx="1449891" cy="1449891"/>
        </a:xfrm>
        <a:prstGeom prst="rect">
          <a:avLst/>
        </a:prstGeom>
      </dgm:spPr>
    </dgm:pt>
    <dgm:pt modelId="{338E22CF-4E7D-49DB-8D62-BFBE95644B7C}" type="pres">
      <dgm:prSet presAssocID="{B71CA56F-3FE0-4E91-A288-148D1A2195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ights Uneven with solid fill"/>
        </a:ext>
      </dgm:extLst>
    </dgm:pt>
    <dgm:pt modelId="{A4134F78-74E5-417C-9450-B5A5408E0982}" type="pres">
      <dgm:prSet presAssocID="{B71CA56F-3FE0-4E91-A288-148D1A219531}" presName="spaceRect" presStyleCnt="0"/>
      <dgm:spPr/>
    </dgm:pt>
    <dgm:pt modelId="{4E04CA18-7F92-4C8F-B31C-B8DC9BFFC00B}" type="pres">
      <dgm:prSet presAssocID="{B71CA56F-3FE0-4E91-A288-148D1A219531}" presName="textRect" presStyleLbl="revTx" presStyleIdx="2" presStyleCnt="4">
        <dgm:presLayoutVars>
          <dgm:chMax val="1"/>
          <dgm:chPref val="1"/>
        </dgm:presLayoutVars>
      </dgm:prSet>
      <dgm:spPr/>
    </dgm:pt>
    <dgm:pt modelId="{6A22E40D-3490-43F6-BFBB-88887609320F}" type="pres">
      <dgm:prSet presAssocID="{3551302F-D8DD-4233-8F96-BB798392283B}" presName="sibTrans" presStyleCnt="0"/>
      <dgm:spPr/>
    </dgm:pt>
    <dgm:pt modelId="{862E03AE-4DC1-45B4-ACA6-12DC9646DF09}" type="pres">
      <dgm:prSet presAssocID="{40445AAF-79D1-46B9-8D2F-1FE4E740F550}" presName="compNode" presStyleCnt="0"/>
      <dgm:spPr/>
    </dgm:pt>
    <dgm:pt modelId="{FB9B0F2E-A209-4355-A025-0CC7EDD3BBA7}" type="pres">
      <dgm:prSet presAssocID="{40445AAF-79D1-46B9-8D2F-1FE4E740F550}" presName="iconBgRect" presStyleLbl="bgShp" presStyleIdx="3" presStyleCnt="4"/>
      <dgm:spPr>
        <a:xfrm>
          <a:off x="8979265" y="596391"/>
          <a:ext cx="1449891" cy="1449891"/>
        </a:xfrm>
        <a:prstGeom prst="rect">
          <a:avLst/>
        </a:prstGeom>
      </dgm:spPr>
    </dgm:pt>
    <dgm:pt modelId="{65ED3257-C9EC-49C5-B86D-6D93DABEBEEB}" type="pres">
      <dgm:prSet presAssocID="{40445AAF-79D1-46B9-8D2F-1FE4E740F5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oculars with solid fill"/>
        </a:ext>
      </dgm:extLst>
    </dgm:pt>
    <dgm:pt modelId="{70DBFBC5-BFFA-4A86-92C2-38A37C3BA021}" type="pres">
      <dgm:prSet presAssocID="{40445AAF-79D1-46B9-8D2F-1FE4E740F550}" presName="spaceRect" presStyleCnt="0"/>
      <dgm:spPr/>
    </dgm:pt>
    <dgm:pt modelId="{164D16BE-1508-46AB-8E58-77F8E5A2FFCC}" type="pres">
      <dgm:prSet presAssocID="{40445AAF-79D1-46B9-8D2F-1FE4E740F55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804C30D-F5A2-425F-A93C-8ECFDAC90404}" srcId="{F4EA3051-5518-4A68-9136-046CAA7BA59D}" destId="{40445AAF-79D1-46B9-8D2F-1FE4E740F550}" srcOrd="3" destOrd="0" parTransId="{F4ED57A5-1437-4DDA-B79A-D8002E297C07}" sibTransId="{54582B31-660E-455B-967C-39B58B2EE975}"/>
    <dgm:cxn modelId="{ED5CD013-ABA2-4128-B969-D31919360899}" type="presOf" srcId="{C6F41633-0FF0-486A-B30E-1ED0E1D05A80}" destId="{1B26A24F-F4FA-4000-B231-980697CE6BC5}" srcOrd="0" destOrd="0" presId="urn:microsoft.com/office/officeart/2018/5/layout/IconCircleLabelList"/>
    <dgm:cxn modelId="{93986B1C-4F60-4F52-8B62-DB7BDCD7F3BA}" srcId="{F4EA3051-5518-4A68-9136-046CAA7BA59D}" destId="{B71CA56F-3FE0-4E91-A288-148D1A219531}" srcOrd="2" destOrd="0" parTransId="{F2CF152A-3C10-4163-A2A0-FCFEDA46A576}" sibTransId="{3551302F-D8DD-4233-8F96-BB798392283B}"/>
    <dgm:cxn modelId="{BE61335E-86AF-4FDD-B430-CAE022F5CB6D}" type="presOf" srcId="{B71CA56F-3FE0-4E91-A288-148D1A219531}" destId="{4E04CA18-7F92-4C8F-B31C-B8DC9BFFC00B}" srcOrd="0" destOrd="0" presId="urn:microsoft.com/office/officeart/2018/5/layout/IconCircleLabelList"/>
    <dgm:cxn modelId="{6DD35841-89A1-4549-85C7-92BF0106B3BF}" srcId="{F4EA3051-5518-4A68-9136-046CAA7BA59D}" destId="{C6F41633-0FF0-486A-B30E-1ED0E1D05A80}" srcOrd="1" destOrd="0" parTransId="{8CFF2197-1A2B-4DB8-BB31-03AF3BE2A35D}" sibTransId="{5BC5CE78-D653-4B24-A128-6A4D23EB6487}"/>
    <dgm:cxn modelId="{323BDA44-20D3-459D-ADA7-2B127C61C413}" srcId="{F4EA3051-5518-4A68-9136-046CAA7BA59D}" destId="{18E90AE3-4EFE-423C-815C-68AB5448380C}" srcOrd="0" destOrd="0" parTransId="{41D92FFC-2A03-43B5-AD1E-1CCAB508BEDB}" sibTransId="{5EED4C3B-3262-4298-8922-070C75285238}"/>
    <dgm:cxn modelId="{678EE49E-C1B3-48E5-9BF4-3D66C242F898}" type="presOf" srcId="{F4EA3051-5518-4A68-9136-046CAA7BA59D}" destId="{C2FDEC8C-E2B9-4774-8D9D-AED7D6C0D55B}" srcOrd="0" destOrd="0" presId="urn:microsoft.com/office/officeart/2018/5/layout/IconCircleLabelList"/>
    <dgm:cxn modelId="{CE2E9DA1-00CD-45F6-BE4B-725DFF9F7499}" type="presOf" srcId="{18E90AE3-4EFE-423C-815C-68AB5448380C}" destId="{97947764-D5E2-4B83-8EAA-EA54408B4F84}" srcOrd="0" destOrd="0" presId="urn:microsoft.com/office/officeart/2018/5/layout/IconCircleLabelList"/>
    <dgm:cxn modelId="{B9FA53C7-66C5-428F-840B-EF9F8F2411C0}" type="presOf" srcId="{40445AAF-79D1-46B9-8D2F-1FE4E740F550}" destId="{164D16BE-1508-46AB-8E58-77F8E5A2FFCC}" srcOrd="0" destOrd="0" presId="urn:microsoft.com/office/officeart/2018/5/layout/IconCircleLabelList"/>
    <dgm:cxn modelId="{7CD23EFF-0709-434F-B936-428F2BEE653B}" type="presParOf" srcId="{C2FDEC8C-E2B9-4774-8D9D-AED7D6C0D55B}" destId="{D9AA7755-65D4-4A4F-B074-F7F866931976}" srcOrd="0" destOrd="0" presId="urn:microsoft.com/office/officeart/2018/5/layout/IconCircleLabelList"/>
    <dgm:cxn modelId="{60D2E67F-9267-439F-A5BA-E56190FB6334}" type="presParOf" srcId="{D9AA7755-65D4-4A4F-B074-F7F866931976}" destId="{2FD584AC-334C-4D98-9E88-D4EE344FF90D}" srcOrd="0" destOrd="0" presId="urn:microsoft.com/office/officeart/2018/5/layout/IconCircleLabelList"/>
    <dgm:cxn modelId="{451F9147-B09A-4BE8-8151-A6F91E29F7C0}" type="presParOf" srcId="{D9AA7755-65D4-4A4F-B074-F7F866931976}" destId="{2E004ED0-9912-4313-AFA2-7904C1513343}" srcOrd="1" destOrd="0" presId="urn:microsoft.com/office/officeart/2018/5/layout/IconCircleLabelList"/>
    <dgm:cxn modelId="{A6E089D1-8ED8-428A-A821-6BA8CD06E65A}" type="presParOf" srcId="{D9AA7755-65D4-4A4F-B074-F7F866931976}" destId="{C7850D4C-BD15-4810-8DA4-9F6899FBDB2F}" srcOrd="2" destOrd="0" presId="urn:microsoft.com/office/officeart/2018/5/layout/IconCircleLabelList"/>
    <dgm:cxn modelId="{6DB1C8E9-7869-411A-9BBE-BC39645DD890}" type="presParOf" srcId="{D9AA7755-65D4-4A4F-B074-F7F866931976}" destId="{97947764-D5E2-4B83-8EAA-EA54408B4F84}" srcOrd="3" destOrd="0" presId="urn:microsoft.com/office/officeart/2018/5/layout/IconCircleLabelList"/>
    <dgm:cxn modelId="{BA92E5F3-BC3E-4F1E-8A0B-F71FED949A0A}" type="presParOf" srcId="{C2FDEC8C-E2B9-4774-8D9D-AED7D6C0D55B}" destId="{2818E4B9-6416-4482-9782-ECF7FF702856}" srcOrd="1" destOrd="0" presId="urn:microsoft.com/office/officeart/2018/5/layout/IconCircleLabelList"/>
    <dgm:cxn modelId="{7C4CE7F9-F37F-41C2-B5FB-26ABDF07D9CD}" type="presParOf" srcId="{C2FDEC8C-E2B9-4774-8D9D-AED7D6C0D55B}" destId="{5D2065B8-BF24-455A-8EE1-5E67BE48B81B}" srcOrd="2" destOrd="0" presId="urn:microsoft.com/office/officeart/2018/5/layout/IconCircleLabelList"/>
    <dgm:cxn modelId="{5638C5C0-C530-4683-BA57-09C124772E81}" type="presParOf" srcId="{5D2065B8-BF24-455A-8EE1-5E67BE48B81B}" destId="{D24D21FC-62C1-4CB3-8209-8661C3C79008}" srcOrd="0" destOrd="0" presId="urn:microsoft.com/office/officeart/2018/5/layout/IconCircleLabelList"/>
    <dgm:cxn modelId="{29B2383A-8E22-49B9-8F4B-DC3F5E322779}" type="presParOf" srcId="{5D2065B8-BF24-455A-8EE1-5E67BE48B81B}" destId="{E1CCDF7A-EBE7-495D-AEE1-FE9FEEA33C81}" srcOrd="1" destOrd="0" presId="urn:microsoft.com/office/officeart/2018/5/layout/IconCircleLabelList"/>
    <dgm:cxn modelId="{357368A4-A9AA-49A9-84E0-E6ECB9D7EAFE}" type="presParOf" srcId="{5D2065B8-BF24-455A-8EE1-5E67BE48B81B}" destId="{AFF203E1-34B6-48E2-B5D4-C37BA4CDBE3D}" srcOrd="2" destOrd="0" presId="urn:microsoft.com/office/officeart/2018/5/layout/IconCircleLabelList"/>
    <dgm:cxn modelId="{9BB0F14D-D627-4DE7-B816-7D6B5B2EEDAE}" type="presParOf" srcId="{5D2065B8-BF24-455A-8EE1-5E67BE48B81B}" destId="{1B26A24F-F4FA-4000-B231-980697CE6BC5}" srcOrd="3" destOrd="0" presId="urn:microsoft.com/office/officeart/2018/5/layout/IconCircleLabelList"/>
    <dgm:cxn modelId="{6744261E-AA61-4D9D-B771-E6DC6E6C8D40}" type="presParOf" srcId="{C2FDEC8C-E2B9-4774-8D9D-AED7D6C0D55B}" destId="{51C87337-A8F2-49D7-9000-D0F5AEC2A3E0}" srcOrd="3" destOrd="0" presId="urn:microsoft.com/office/officeart/2018/5/layout/IconCircleLabelList"/>
    <dgm:cxn modelId="{EA2D6397-B7FF-4B70-8683-710CC3C3405F}" type="presParOf" srcId="{C2FDEC8C-E2B9-4774-8D9D-AED7D6C0D55B}" destId="{8CE0322A-4FD6-41C9-8DFD-125E5558BCB9}" srcOrd="4" destOrd="0" presId="urn:microsoft.com/office/officeart/2018/5/layout/IconCircleLabelList"/>
    <dgm:cxn modelId="{028CA58C-54AA-47D5-A102-B54C8D9F2716}" type="presParOf" srcId="{8CE0322A-4FD6-41C9-8DFD-125E5558BCB9}" destId="{150E4B2C-C413-4BF2-BE44-61CABB4D422E}" srcOrd="0" destOrd="0" presId="urn:microsoft.com/office/officeart/2018/5/layout/IconCircleLabelList"/>
    <dgm:cxn modelId="{C48911B5-2490-4E1D-8D32-BCFA2DF907D3}" type="presParOf" srcId="{8CE0322A-4FD6-41C9-8DFD-125E5558BCB9}" destId="{338E22CF-4E7D-49DB-8D62-BFBE95644B7C}" srcOrd="1" destOrd="0" presId="urn:microsoft.com/office/officeart/2018/5/layout/IconCircleLabelList"/>
    <dgm:cxn modelId="{5E143FE4-1498-4E65-950F-62E4D30342E2}" type="presParOf" srcId="{8CE0322A-4FD6-41C9-8DFD-125E5558BCB9}" destId="{A4134F78-74E5-417C-9450-B5A5408E0982}" srcOrd="2" destOrd="0" presId="urn:microsoft.com/office/officeart/2018/5/layout/IconCircleLabelList"/>
    <dgm:cxn modelId="{7DCFA88D-C66F-45AD-8CDE-15C229B02241}" type="presParOf" srcId="{8CE0322A-4FD6-41C9-8DFD-125E5558BCB9}" destId="{4E04CA18-7F92-4C8F-B31C-B8DC9BFFC00B}" srcOrd="3" destOrd="0" presId="urn:microsoft.com/office/officeart/2018/5/layout/IconCircleLabelList"/>
    <dgm:cxn modelId="{C4F74685-093A-4A06-9ADB-D7D78B88DA67}" type="presParOf" srcId="{C2FDEC8C-E2B9-4774-8D9D-AED7D6C0D55B}" destId="{6A22E40D-3490-43F6-BFBB-88887609320F}" srcOrd="5" destOrd="0" presId="urn:microsoft.com/office/officeart/2018/5/layout/IconCircleLabelList"/>
    <dgm:cxn modelId="{5B66B95A-F99E-45B6-B77F-48698200D815}" type="presParOf" srcId="{C2FDEC8C-E2B9-4774-8D9D-AED7D6C0D55B}" destId="{862E03AE-4DC1-45B4-ACA6-12DC9646DF09}" srcOrd="6" destOrd="0" presId="urn:microsoft.com/office/officeart/2018/5/layout/IconCircleLabelList"/>
    <dgm:cxn modelId="{7E1EF18D-9EF4-43D8-BE88-58398D12AD95}" type="presParOf" srcId="{862E03AE-4DC1-45B4-ACA6-12DC9646DF09}" destId="{FB9B0F2E-A209-4355-A025-0CC7EDD3BBA7}" srcOrd="0" destOrd="0" presId="urn:microsoft.com/office/officeart/2018/5/layout/IconCircleLabelList"/>
    <dgm:cxn modelId="{3079E0CC-21CB-471E-8637-934EB0EA92F2}" type="presParOf" srcId="{862E03AE-4DC1-45B4-ACA6-12DC9646DF09}" destId="{65ED3257-C9EC-49C5-B86D-6D93DABEBEEB}" srcOrd="1" destOrd="0" presId="urn:microsoft.com/office/officeart/2018/5/layout/IconCircleLabelList"/>
    <dgm:cxn modelId="{E0DC3B7A-0DB0-47E6-9366-4522F2DF934D}" type="presParOf" srcId="{862E03AE-4DC1-45B4-ACA6-12DC9646DF09}" destId="{70DBFBC5-BFFA-4A86-92C2-38A37C3BA021}" srcOrd="2" destOrd="0" presId="urn:microsoft.com/office/officeart/2018/5/layout/IconCircleLabelList"/>
    <dgm:cxn modelId="{F164719F-7101-45CD-A550-3F7D6FC08BBC}" type="presParOf" srcId="{862E03AE-4DC1-45B4-ACA6-12DC9646DF09}" destId="{164D16BE-1508-46AB-8E58-77F8E5A2FFC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584AC-334C-4D98-9E88-D4EE344FF90D}">
      <dsp:nvSpPr>
        <dsp:cNvPr id="0" name=""/>
        <dsp:cNvSpPr/>
      </dsp:nvSpPr>
      <dsp:spPr>
        <a:xfrm>
          <a:off x="1439153" y="88099"/>
          <a:ext cx="1282150" cy="1282150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04ED0-9912-4313-AFA2-7904C1513343}">
      <dsp:nvSpPr>
        <dsp:cNvPr id="0" name=""/>
        <dsp:cNvSpPr/>
      </dsp:nvSpPr>
      <dsp:spPr>
        <a:xfrm>
          <a:off x="1712399" y="361344"/>
          <a:ext cx="735660" cy="735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47764-D5E2-4B83-8EAA-EA54408B4F84}">
      <dsp:nvSpPr>
        <dsp:cNvPr id="0" name=""/>
        <dsp:cNvSpPr/>
      </dsp:nvSpPr>
      <dsp:spPr>
        <a:xfrm>
          <a:off x="1029286" y="1769608"/>
          <a:ext cx="210188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 dirty="0"/>
            <a:t>Model</a:t>
          </a:r>
        </a:p>
      </dsp:txBody>
      <dsp:txXfrm>
        <a:off x="1029286" y="1769608"/>
        <a:ext cx="2101885" cy="720000"/>
      </dsp:txXfrm>
    </dsp:sp>
    <dsp:sp modelId="{D24D21FC-62C1-4CB3-8209-8661C3C79008}">
      <dsp:nvSpPr>
        <dsp:cNvPr id="0" name=""/>
        <dsp:cNvSpPr/>
      </dsp:nvSpPr>
      <dsp:spPr>
        <a:xfrm>
          <a:off x="3908869" y="88099"/>
          <a:ext cx="1282150" cy="1282150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CDF7A-EBE7-495D-AEE1-FE9FEEA33C81}">
      <dsp:nvSpPr>
        <dsp:cNvPr id="0" name=""/>
        <dsp:cNvSpPr/>
      </dsp:nvSpPr>
      <dsp:spPr>
        <a:xfrm>
          <a:off x="4182114" y="361344"/>
          <a:ext cx="735660" cy="735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6A24F-F4FA-4000-B231-980697CE6BC5}">
      <dsp:nvSpPr>
        <dsp:cNvPr id="0" name=""/>
        <dsp:cNvSpPr/>
      </dsp:nvSpPr>
      <dsp:spPr>
        <a:xfrm>
          <a:off x="3499002" y="1769608"/>
          <a:ext cx="210188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/>
            <a:t>Data</a:t>
          </a:r>
        </a:p>
      </dsp:txBody>
      <dsp:txXfrm>
        <a:off x="3499002" y="1769608"/>
        <a:ext cx="2101885" cy="720000"/>
      </dsp:txXfrm>
    </dsp:sp>
    <dsp:sp modelId="{150E4B2C-C413-4BF2-BE44-61CABB4D422E}">
      <dsp:nvSpPr>
        <dsp:cNvPr id="0" name=""/>
        <dsp:cNvSpPr/>
      </dsp:nvSpPr>
      <dsp:spPr>
        <a:xfrm>
          <a:off x="1439153" y="3015079"/>
          <a:ext cx="1282150" cy="1282150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E22CF-4E7D-49DB-8D62-BFBE95644B7C}">
      <dsp:nvSpPr>
        <dsp:cNvPr id="0" name=""/>
        <dsp:cNvSpPr/>
      </dsp:nvSpPr>
      <dsp:spPr>
        <a:xfrm>
          <a:off x="1712399" y="3288324"/>
          <a:ext cx="735660" cy="735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4CA18-7F92-4C8F-B31C-B8DC9BFFC00B}">
      <dsp:nvSpPr>
        <dsp:cNvPr id="0" name=""/>
        <dsp:cNvSpPr/>
      </dsp:nvSpPr>
      <dsp:spPr>
        <a:xfrm>
          <a:off x="1029286" y="4696588"/>
          <a:ext cx="210188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/>
            <a:t>Utility</a:t>
          </a:r>
        </a:p>
      </dsp:txBody>
      <dsp:txXfrm>
        <a:off x="1029286" y="4696588"/>
        <a:ext cx="2101885" cy="720000"/>
      </dsp:txXfrm>
    </dsp:sp>
    <dsp:sp modelId="{FB9B0F2E-A209-4355-A025-0CC7EDD3BBA7}">
      <dsp:nvSpPr>
        <dsp:cNvPr id="0" name=""/>
        <dsp:cNvSpPr/>
      </dsp:nvSpPr>
      <dsp:spPr>
        <a:xfrm>
          <a:off x="3908869" y="3015079"/>
          <a:ext cx="1282150" cy="1282150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ED3257-C9EC-49C5-B86D-6D93DABEBEEB}">
      <dsp:nvSpPr>
        <dsp:cNvPr id="0" name=""/>
        <dsp:cNvSpPr/>
      </dsp:nvSpPr>
      <dsp:spPr>
        <a:xfrm>
          <a:off x="4182114" y="3288324"/>
          <a:ext cx="735660" cy="735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D16BE-1508-46AB-8E58-77F8E5A2FFCC}">
      <dsp:nvSpPr>
        <dsp:cNvPr id="0" name=""/>
        <dsp:cNvSpPr/>
      </dsp:nvSpPr>
      <dsp:spPr>
        <a:xfrm>
          <a:off x="3499002" y="4696588"/>
          <a:ext cx="210188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/>
            <a:t>Search</a:t>
          </a:r>
        </a:p>
      </dsp:txBody>
      <dsp:txXfrm>
        <a:off x="3499002" y="4696588"/>
        <a:ext cx="210188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8/25/2021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1286C-C60B-4595-BC09-061DF858C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253FB-97FE-4519-A932-34DFF728A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282AA-5963-43E1-A42D-DD782A7C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E43AA-F023-4E22-AA41-840B23A4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F3490-18E8-4EF7-B0C9-48728326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9069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2909-4269-4D3C-9B0F-19BD4EC1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76DD4B-F5AA-40AE-90E0-5FE33149E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0732-0327-409B-A22F-D6D8FFA43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D6054-DCA7-4467-9483-B0FFFC09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B46B3-BDF0-42D2-A21F-DF6209F7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455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B08AB-90B2-4CBF-80C6-0DC3ECFFF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BFE6D-06A4-4EE7-8C09-673948E9E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3FA8-44E1-4B6D-BAE3-407F00E22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E598B-ACC4-45E8-873C-60E05574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E0E02-2DE5-4A1A-951B-FD262017D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5118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237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96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079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820C-6A32-4423-B93C-97EC3F519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1C554-8408-4552-A177-5780FB857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15944-1DD6-4D63-940A-05A50A47B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F78BA-A98E-4039-8B33-1139DC97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298C6-8BBA-4F92-AFAF-8BBD7BE5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7145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EB1F-14AD-46AA-B2D4-DD789395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DEA05-F015-4723-A5D0-69BE496AE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5EBEC-715A-41D9-96C5-35DD6B01E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6DD5B-744F-495E-BB69-FF14AAAE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61323-DF87-4EC4-A075-55A2E2FA2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254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41E45-C0F9-417F-A19E-9EC852F9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AF9-0A8D-433B-A67F-34FFC6A29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05FB5-729A-4C32-938C-07BC766F8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77CB46-C747-467D-99BD-65E9871F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6AF1A-7849-4F73-8BE3-20955681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09038-6CA4-4254-832D-BA905D8D3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5975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4C86-049C-4180-9D55-C44C03994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BA60F-C47D-453D-9FE3-0A3A84438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03CDB-7F77-4B98-AF77-9327F84B7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71F95-BE25-41E0-A4C8-8BD6EC443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5662D8-99D9-4711-9C94-A5AA51278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A99129-F535-4095-94B2-F7D8E54DF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776C4C-0496-4AD3-B48D-85EA10D21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D372-43BE-4E5F-B535-AE190E489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379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FABF-2D7F-4121-A2E5-C76ECED7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BF51EE-CCCF-4E28-89E7-F7320613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73236-A133-4F60-8361-AEEBAF865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26149-CF14-452F-AC29-6B731C717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52301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C5EE7-14B8-4326-811F-578D9C0D1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84270-82CF-4709-8728-531BDA10B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2D3AD-ED12-498D-8AF5-3BAFA6EC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47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09B4-1208-446A-82C5-4324A1E94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2B15B-5820-489B-AB71-F4A1B595D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828B5-5C87-45F5-8B10-1B9788643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612D3-16F2-4BC7-ACD3-80B94E6B3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613AE-1B5F-4B2D-8FC8-78441DDE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A3897-D44B-470A-8DCB-5E15006D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520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FD6A-A41D-4D5C-AC89-B05D7F6B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076A4-1640-4B3C-BA65-995F80ED4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E8DC4-7002-4269-97A6-D7399FF1D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C6530-8709-4CA3-8F0E-6D78B37B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588DB-8484-4D84-B9F8-FEDCD839E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8287C-2079-44F7-83F2-031A6C87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245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A5CDDC-F2FD-4031-8922-FB1254DC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87E45-0D37-4B50-91B7-A7CE10AA7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3B3C9-8606-492E-9A34-0174812A8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28608-0199-4AB0-9358-35894D864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68011-AD85-4B1B-B35C-40863DC779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0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3" r:id="rId13"/>
    <p:sldLayoutId id="2147483808" r:id="rId14"/>
    <p:sldLayoutId id="2147483764" r:id="rId15"/>
    <p:sldLayoutId id="2147483787" r:id="rId16"/>
    <p:sldLayoutId id="2147483784" r:id="rId17"/>
    <p:sldLayoutId id="2147483781" r:id="rId18"/>
    <p:sldLayoutId id="2147483779" r:id="rId19"/>
    <p:sldLayoutId id="2147483780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A9CC-1722-49DC-9479-FAD579541E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Working smarter, faster and more securely in R</a:t>
            </a:r>
          </a:p>
        </p:txBody>
      </p:sp>
      <p:pic>
        <p:nvPicPr>
          <p:cNvPr id="1028" name="Picture 4" descr="R-Ladies Brisbane (Brisbane, Australia) | Meetup">
            <a:extLst>
              <a:ext uri="{FF2B5EF4-FFF2-40B4-BE49-F238E27FC236}">
                <a16:creationId xmlns:a16="http://schemas.microsoft.com/office/drawing/2014/main" id="{5696C576-04AF-4BF5-9B82-FAFD74C9A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730" y="5087864"/>
            <a:ext cx="1295545" cy="129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97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09F623E-2819-2D41-ADE0-C7B64EF0EC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6484" r="26690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F5302-8BAF-DD47-A375-773B74B64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Bayesian Adaptive Design for Sampling on Stream Networks</a:t>
            </a:r>
            <a:br>
              <a:rPr lang="en-US" sz="3700" dirty="0">
                <a:solidFill>
                  <a:schemeClr val="tx1"/>
                </a:solidFill>
              </a:rPr>
            </a:br>
            <a:r>
              <a:rPr lang="en-US" sz="2000" i="1" dirty="0">
                <a:solidFill>
                  <a:schemeClr val="tx1"/>
                </a:solidFill>
              </a:rPr>
              <a:t>Katie Buchhorn, PhD student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queensland-government-department-environment-and-science – Australian  Citizen Science Association">
            <a:extLst>
              <a:ext uri="{FF2B5EF4-FFF2-40B4-BE49-F238E27FC236}">
                <a16:creationId xmlns:a16="http://schemas.microsoft.com/office/drawing/2014/main" id="{DF9E697B-4767-43C5-AE16-AECCD070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1" y="4785631"/>
            <a:ext cx="1516759" cy="59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althy Land and Water - Moreton Bay Foundation">
            <a:extLst>
              <a:ext uri="{FF2B5EF4-FFF2-40B4-BE49-F238E27FC236}">
                <a16:creationId xmlns:a16="http://schemas.microsoft.com/office/drawing/2014/main" id="{1FA98277-2077-43EC-A921-3E6F8BFBC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821" y="4764233"/>
            <a:ext cx="1161667" cy="63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nash University | Bump2Baby and Me Bump2Baby and Me">
            <a:extLst>
              <a:ext uri="{FF2B5EF4-FFF2-40B4-BE49-F238E27FC236}">
                <a16:creationId xmlns:a16="http://schemas.microsoft.com/office/drawing/2014/main" id="{F8E3E535-5DE2-46F5-8189-8A4E626A0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5" y="5624422"/>
            <a:ext cx="1689136" cy="58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iversity of Pau and the Adour Region - Wikipedia">
            <a:extLst>
              <a:ext uri="{FF2B5EF4-FFF2-40B4-BE49-F238E27FC236}">
                <a16:creationId xmlns:a16="http://schemas.microsoft.com/office/drawing/2014/main" id="{A834DF84-D514-4CF3-9CB4-47DC4773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821" y="5681204"/>
            <a:ext cx="1438283" cy="54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AF logo history | University Relations | University Relations">
            <a:extLst>
              <a:ext uri="{FF2B5EF4-FFF2-40B4-BE49-F238E27FC236}">
                <a16:creationId xmlns:a16="http://schemas.microsoft.com/office/drawing/2014/main" id="{48A95E24-2A90-42A1-9F5A-132D9F60D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84" y="5499246"/>
            <a:ext cx="847664" cy="76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42DEBE-B7B8-4955-9144-AE1F63EA9A79}"/>
              </a:ext>
            </a:extLst>
          </p:cNvPr>
          <p:cNvSpPr txBox="1"/>
          <p:nvPr/>
        </p:nvSpPr>
        <p:spPr>
          <a:xfrm>
            <a:off x="9307089" y="5606414"/>
            <a:ext cx="2694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AU" sz="1800" b="0" i="1" u="none" strike="noStrike" baseline="0" dirty="0">
                <a:solidFill>
                  <a:schemeClr val="bg1"/>
                </a:solidFill>
                <a:latin typeface="CMR12"/>
              </a:rPr>
              <a:t>Prof James McGree</a:t>
            </a:r>
          </a:p>
          <a:p>
            <a:pPr algn="l"/>
            <a:r>
              <a:rPr lang="en-AU" sz="1800" b="0" i="1" u="none" strike="noStrike" baseline="0" dirty="0">
                <a:solidFill>
                  <a:schemeClr val="bg1"/>
                </a:solidFill>
                <a:latin typeface="CMR12"/>
              </a:rPr>
              <a:t>D Prof Kerrie Mengersen</a:t>
            </a:r>
          </a:p>
          <a:p>
            <a:pPr algn="l"/>
            <a:r>
              <a:rPr lang="en-AU" sz="1800" b="0" i="1" u="none" strike="noStrike" baseline="0" dirty="0">
                <a:solidFill>
                  <a:schemeClr val="bg1"/>
                </a:solidFill>
                <a:latin typeface="CMR12"/>
              </a:rPr>
              <a:t>Dr Paul Wu</a:t>
            </a:r>
          </a:p>
          <a:p>
            <a:pPr algn="l"/>
            <a:r>
              <a:rPr lang="en-AU" i="1" dirty="0">
                <a:solidFill>
                  <a:schemeClr val="bg1"/>
                </a:solidFill>
                <a:latin typeface="CMR12"/>
              </a:rPr>
              <a:t>Dr </a:t>
            </a:r>
            <a:r>
              <a:rPr lang="pt-BR" i="1" dirty="0">
                <a:solidFill>
                  <a:schemeClr val="bg1"/>
                </a:solidFill>
                <a:latin typeface="CMR12"/>
              </a:rPr>
              <a:t>Edgar Santos Fernandez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D144591-E9E9-4209-8701-3BB48A917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C8D45-FD19-C44E-9C71-E6767470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0836" y="547712"/>
            <a:ext cx="3622963" cy="55773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of adaptive design</a:t>
            </a:r>
          </a:p>
        </p:txBody>
      </p:sp>
      <p:graphicFrame>
        <p:nvGraphicFramePr>
          <p:cNvPr id="6" name="Content Placeholder 2" descr="SmartArt Placeholder - 4 X Icons">
            <a:extLst>
              <a:ext uri="{FF2B5EF4-FFF2-40B4-BE49-F238E27FC236}">
                <a16:creationId xmlns:a16="http://schemas.microsoft.com/office/drawing/2014/main" id="{5EB466A8-B25D-AA40-A3BE-639E8D6568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678847"/>
              </p:ext>
            </p:extLst>
          </p:nvPr>
        </p:nvGraphicFramePr>
        <p:xfrm>
          <a:off x="838200" y="620392"/>
          <a:ext cx="6630174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546257A-10AF-4249-A97E-C823289CE323}"/>
              </a:ext>
            </a:extLst>
          </p:cNvPr>
          <p:cNvSpPr txBox="1"/>
          <p:nvPr/>
        </p:nvSpPr>
        <p:spPr>
          <a:xfrm>
            <a:off x="2376497" y="2827171"/>
            <a:ext cx="14827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sz="1400" cap="none" dirty="0"/>
              <a:t>Y = </a:t>
            </a:r>
            <a:r>
              <a:rPr lang="en-US" sz="1400" cap="none" dirty="0" err="1"/>
              <a:t>bX</a:t>
            </a:r>
            <a:r>
              <a:rPr lang="en-US" sz="1400" cap="none" dirty="0"/>
              <a:t> + z + 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C0E4C-BA3D-4B8D-986B-51515213F3D2}"/>
              </a:ext>
            </a:extLst>
          </p:cNvPr>
          <p:cNvSpPr txBox="1"/>
          <p:nvPr/>
        </p:nvSpPr>
        <p:spPr>
          <a:xfrm>
            <a:off x="4767239" y="2827172"/>
            <a:ext cx="17931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sz="1400" cap="none" dirty="0"/>
              <a:t>y1, y2, .. x1, x2…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A1FBB-85BB-4A79-B75C-634F8782248B}"/>
              </a:ext>
            </a:extLst>
          </p:cNvPr>
          <p:cNvSpPr txBox="1"/>
          <p:nvPr/>
        </p:nvSpPr>
        <p:spPr>
          <a:xfrm>
            <a:off x="1877178" y="5802894"/>
            <a:ext cx="2325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sz="1400" cap="none" dirty="0"/>
              <a:t>U(d) = minimal uncertainty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A195FF-4C3B-4256-B604-D01D52306F13}"/>
              </a:ext>
            </a:extLst>
          </p:cNvPr>
          <p:cNvSpPr txBox="1"/>
          <p:nvPr/>
        </p:nvSpPr>
        <p:spPr>
          <a:xfrm>
            <a:off x="4481947" y="5802893"/>
            <a:ext cx="20784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sz="1400" cap="none" dirty="0" err="1"/>
              <a:t>Maximise</a:t>
            </a:r>
            <a:r>
              <a:rPr lang="en-US" sz="1400" cap="none" dirty="0"/>
              <a:t> over all d in D</a:t>
            </a:r>
          </a:p>
        </p:txBody>
      </p:sp>
    </p:spTree>
    <p:extLst>
      <p:ext uri="{BB962C8B-B14F-4D97-AF65-F5344CB8AC3E}">
        <p14:creationId xmlns:p14="http://schemas.microsoft.com/office/powerpoint/2010/main" val="131504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0" name="Rectangle 84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62F40-4093-4739-9CD8-57261F715E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1" b="-2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84BB7BD-4451-4314-B19F-B8A7694999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85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21" name="Freeform: Shape 86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2" name="Freeform: Shape 88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Applications of adaptive design</a:t>
            </a:r>
          </a:p>
        </p:txBody>
      </p:sp>
      <p:sp>
        <p:nvSpPr>
          <p:cNvPr id="123" name="Rectangle 90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24" name="Rectangle 9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Rectangle 94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556B-F5FB-4FD7-B7D7-CA0BCE681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/>
            <a:r>
              <a:rPr lang="en-US" sz="2000" dirty="0">
                <a:solidFill>
                  <a:schemeClr val="tx1"/>
                </a:solidFill>
              </a:rPr>
              <a:t>Ecological monitoring (when, where and what type of sensors to deploy)</a:t>
            </a:r>
          </a:p>
          <a:p>
            <a:pPr lvl="1" indent="-228600"/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Falk, Matthew G., James M. McGree, and Anthony N. Pettitt. "Sampling designs on stream networks using the pseudo-Bayesian approach." </a:t>
            </a:r>
            <a:r>
              <a:rPr lang="en-AU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Environmental and ecological statistics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21.4 (2014): 751-773.</a:t>
            </a:r>
            <a:endParaRPr lang="en-US" sz="1600" dirty="0">
              <a:solidFill>
                <a:schemeClr val="tx1"/>
              </a:solidFill>
            </a:endParaRPr>
          </a:p>
          <a:p>
            <a:pPr indent="-228600"/>
            <a:r>
              <a:rPr lang="en-US" sz="2000" dirty="0">
                <a:solidFill>
                  <a:schemeClr val="tx1"/>
                </a:solidFill>
              </a:rPr>
              <a:t>Big data (what subset of data to look at)</a:t>
            </a:r>
          </a:p>
          <a:p>
            <a:pPr lvl="1" indent="-228600"/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Drovandi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Christopher C., et al. "Principles of experimental design for big data analysis." </a:t>
            </a:r>
            <a:r>
              <a:rPr lang="en-AU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Statistical science: a review journal of the Institute of Mathematical Statistics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32.3 (2017): 385.</a:t>
            </a:r>
            <a:endParaRPr lang="en-US" sz="1600" dirty="0">
              <a:solidFill>
                <a:schemeClr val="tx1"/>
              </a:solidFill>
            </a:endParaRPr>
          </a:p>
          <a:p>
            <a:pPr indent="-228600"/>
            <a:r>
              <a:rPr lang="en-US" sz="2000" dirty="0">
                <a:solidFill>
                  <a:schemeClr val="tx1"/>
                </a:solidFill>
              </a:rPr>
              <a:t>Pharmacokinetics (when to take samples from patients)</a:t>
            </a:r>
          </a:p>
          <a:p>
            <a:pPr lvl="1" indent="-228600"/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Al-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Banna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Mahir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K., Andrew W. </a:t>
            </a:r>
            <a:r>
              <a:rPr lang="en-AU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Kelman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Brian Whiting. "Experimental design and efficient parameter estimation in population pharmacokinetics." </a:t>
            </a:r>
            <a:r>
              <a:rPr lang="en-AU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pharmacokinetics and biopharmaceutics</a:t>
            </a:r>
            <a:r>
              <a:rPr lang="en-AU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18.4 (1990): 347-360.</a:t>
            </a:r>
          </a:p>
          <a:p>
            <a:pPr marL="258318" lvl="1" indent="0">
              <a:buNone/>
            </a:pPr>
            <a:r>
              <a:rPr lang="en-AU" sz="1200" dirty="0">
                <a:solidFill>
                  <a:srgbClr val="222222"/>
                </a:solidFill>
                <a:latin typeface="Arial" panose="020B0604020202020204" pitchFamily="34" charset="0"/>
              </a:rPr>
              <a:t>….model discrimination ,etc.</a:t>
            </a:r>
            <a:endParaRPr lang="en-AU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01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C1A7193-C339-4022-AB64-EDB437B8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571101"/>
            <a:ext cx="9526329" cy="5715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F261DC-F94B-4BEB-AA82-BAE28AC61F41}"/>
              </a:ext>
            </a:extLst>
          </p:cNvPr>
          <p:cNvSpPr txBox="1"/>
          <p:nvPr/>
        </p:nvSpPr>
        <p:spPr>
          <a:xfrm>
            <a:off x="496813" y="717360"/>
            <a:ext cx="6349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Water temp ~ </a:t>
            </a:r>
            <a:r>
              <a:rPr lang="el-GR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AU" sz="105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AU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dirty="0"/>
              <a:t>Air temp + </a:t>
            </a:r>
            <a:r>
              <a:rPr lang="el-GR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AU" sz="105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AU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dirty="0"/>
              <a:t>Slope + </a:t>
            </a:r>
            <a:r>
              <a:rPr lang="el-GR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AU" sz="105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en-AU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dirty="0"/>
              <a:t>Drainage + </a:t>
            </a:r>
            <a:r>
              <a:rPr lang="el-GR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AU" sz="105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en-AU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dirty="0"/>
              <a:t>Elevation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538FD49C-957A-4349-AB45-9F20CACC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998358"/>
            <a:ext cx="5161553" cy="1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1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C1A7193-C339-4022-AB64-EDB437B81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35" y="571101"/>
            <a:ext cx="9526329" cy="5715798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B5AAD91-BDB6-4650-BD9B-C5E13C30D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77" y="611821"/>
            <a:ext cx="8431480" cy="5623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9BEC8B-E8B9-4E5B-8767-BC715C73B6FA}"/>
              </a:ext>
            </a:extLst>
          </p:cNvPr>
          <p:cNvSpPr txBox="1"/>
          <p:nvPr/>
        </p:nvSpPr>
        <p:spPr>
          <a:xfrm>
            <a:off x="699065" y="693021"/>
            <a:ext cx="461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Slope interpolation using 3 nearest neighbours </a:t>
            </a:r>
          </a:p>
        </p:txBody>
      </p:sp>
    </p:spTree>
    <p:extLst>
      <p:ext uri="{BB962C8B-B14F-4D97-AF65-F5344CB8AC3E}">
        <p14:creationId xmlns:p14="http://schemas.microsoft.com/office/powerpoint/2010/main" val="4133789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A9CC-1722-49DC-9479-FAD579541E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Working smarter, faster and more securely in 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EF8B0-93A3-4452-938E-07968D2B90B0}"/>
              </a:ext>
            </a:extLst>
          </p:cNvPr>
          <p:cNvSpPr/>
          <p:nvPr/>
        </p:nvSpPr>
        <p:spPr>
          <a:xfrm>
            <a:off x="3082833" y="2673531"/>
            <a:ext cx="4606835" cy="755469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42F0A-BB8C-4D4D-A576-34DB6FEFCEAA}"/>
              </a:ext>
            </a:extLst>
          </p:cNvPr>
          <p:cNvSpPr txBox="1"/>
          <p:nvPr/>
        </p:nvSpPr>
        <p:spPr>
          <a:xfrm>
            <a:off x="3082833" y="3553508"/>
            <a:ext cx="338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1. Using git with </a:t>
            </a:r>
            <a:r>
              <a:rPr lang="en-AU" dirty="0" err="1"/>
              <a:t>Rstudio</a:t>
            </a:r>
            <a:r>
              <a:rPr lang="en-AU" dirty="0"/>
              <a:t> (10 mins)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D5B38B-5EE4-4013-95B8-A07E59C20B1B}"/>
              </a:ext>
            </a:extLst>
          </p:cNvPr>
          <p:cNvSpPr/>
          <p:nvPr/>
        </p:nvSpPr>
        <p:spPr>
          <a:xfrm>
            <a:off x="7201989" y="1776139"/>
            <a:ext cx="1894114" cy="755469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597B4E-96B1-4C5E-8238-7689A2D884FD}"/>
              </a:ext>
            </a:extLst>
          </p:cNvPr>
          <p:cNvSpPr/>
          <p:nvPr/>
        </p:nvSpPr>
        <p:spPr>
          <a:xfrm>
            <a:off x="4537166" y="1774576"/>
            <a:ext cx="2525485" cy="755469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7402D-2BCA-4664-B5B3-D6CF59AEA00E}"/>
              </a:ext>
            </a:extLst>
          </p:cNvPr>
          <p:cNvSpPr txBox="1"/>
          <p:nvPr/>
        </p:nvSpPr>
        <p:spPr>
          <a:xfrm>
            <a:off x="4119414" y="1303062"/>
            <a:ext cx="3082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2. Modularising code (10 mins)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90D121-DF26-4DCF-8F09-B66B6CA63254}"/>
              </a:ext>
            </a:extLst>
          </p:cNvPr>
          <p:cNvSpPr txBox="1"/>
          <p:nvPr/>
        </p:nvSpPr>
        <p:spPr>
          <a:xfrm>
            <a:off x="7136673" y="1307374"/>
            <a:ext cx="310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3. Sending jobs to HPC (5 mins)</a:t>
            </a:r>
          </a:p>
        </p:txBody>
      </p:sp>
      <p:pic>
        <p:nvPicPr>
          <p:cNvPr id="11" name="Picture 2" descr="17 Finding nemo quotes for life ideas | finding nemo, nemo quotes, nemo">
            <a:extLst>
              <a:ext uri="{FF2B5EF4-FFF2-40B4-BE49-F238E27FC236}">
                <a16:creationId xmlns:a16="http://schemas.microsoft.com/office/drawing/2014/main" id="{EE2C75DA-E667-4DCE-901B-9287DD608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867" y="4082776"/>
            <a:ext cx="3831511" cy="206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7834BC-9128-44DC-8E49-EA880826B3C0}"/>
              </a:ext>
            </a:extLst>
          </p:cNvPr>
          <p:cNvSpPr txBox="1"/>
          <p:nvPr/>
        </p:nvSpPr>
        <p:spPr>
          <a:xfrm>
            <a:off x="7502096" y="6147284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P(coral) ~ </a:t>
            </a:r>
            <a:r>
              <a:rPr lang="el-GR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AU" sz="105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AU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AU" dirty="0"/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1391453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297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</vt:lpstr>
      <vt:lpstr>Calibri</vt:lpstr>
      <vt:lpstr>Calibri Light</vt:lpstr>
      <vt:lpstr>CMR12</vt:lpstr>
      <vt:lpstr>Office Theme</vt:lpstr>
      <vt:lpstr>Working smarter, faster and more securely in R</vt:lpstr>
      <vt:lpstr>Bayesian Adaptive Design for Sampling on Stream Networks Katie Buchhorn, PhD student</vt:lpstr>
      <vt:lpstr>Components of adaptive design</vt:lpstr>
      <vt:lpstr>Applications of adaptive design</vt:lpstr>
      <vt:lpstr>PowerPoint Presentation</vt:lpstr>
      <vt:lpstr>PowerPoint Presentation</vt:lpstr>
      <vt:lpstr>Working smarter, faster and more securely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Adaptive Design for River Networks Katie Buchhorn, PhD candidate</dc:title>
  <dc:creator>Katie Buchhorn</dc:creator>
  <cp:lastModifiedBy>Katie Buchhorn</cp:lastModifiedBy>
  <cp:revision>19</cp:revision>
  <dcterms:created xsi:type="dcterms:W3CDTF">2021-04-22T22:17:34Z</dcterms:created>
  <dcterms:modified xsi:type="dcterms:W3CDTF">2021-08-24T23:54:39Z</dcterms:modified>
</cp:coreProperties>
</file>